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57" r:id="rId5"/>
    <p:sldId id="263" r:id="rId6"/>
    <p:sldId id="276" r:id="rId7"/>
    <p:sldId id="258" r:id="rId8"/>
    <p:sldId id="259" r:id="rId9"/>
    <p:sldId id="277" r:id="rId10"/>
    <p:sldId id="262" r:id="rId11"/>
    <p:sldId id="265" r:id="rId12"/>
    <p:sldId id="266" r:id="rId13"/>
    <p:sldId id="267" r:id="rId14"/>
    <p:sldId id="268" r:id="rId15"/>
    <p:sldId id="269" r:id="rId16"/>
    <p:sldId id="271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A3C4EC-3806-493B-9898-4B75F0EF32BD}" v="152" dt="2021-11-28T11:20:49.8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>
        <p:scale>
          <a:sx n="75" d="100"/>
          <a:sy n="75" d="100"/>
        </p:scale>
        <p:origin x="547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Kumar Singh" userId="91ad8aa2219f5758" providerId="LiveId" clId="{79A3C4EC-3806-493B-9898-4B75F0EF32BD}"/>
    <pc:docChg chg="custSel addSld delSld modSld sldOrd delMainMaster">
      <pc:chgData name="Akash Kumar Singh" userId="91ad8aa2219f5758" providerId="LiveId" clId="{79A3C4EC-3806-493B-9898-4B75F0EF32BD}" dt="2021-11-28T13:20:54.089" v="251"/>
      <pc:docMkLst>
        <pc:docMk/>
      </pc:docMkLst>
      <pc:sldChg chg="del">
        <pc:chgData name="Akash Kumar Singh" userId="91ad8aa2219f5758" providerId="LiveId" clId="{79A3C4EC-3806-493B-9898-4B75F0EF32BD}" dt="2021-11-27T18:54:09.993" v="93" actId="47"/>
        <pc:sldMkLst>
          <pc:docMk/>
          <pc:sldMk cId="1688686834" sldId="260"/>
        </pc:sldMkLst>
      </pc:sldChg>
      <pc:sldChg chg="del">
        <pc:chgData name="Akash Kumar Singh" userId="91ad8aa2219f5758" providerId="LiveId" clId="{79A3C4EC-3806-493B-9898-4B75F0EF32BD}" dt="2021-11-27T18:54:11.222" v="94" actId="47"/>
        <pc:sldMkLst>
          <pc:docMk/>
          <pc:sldMk cId="1029233183" sldId="261"/>
        </pc:sldMkLst>
      </pc:sldChg>
      <pc:sldChg chg="modSp mod">
        <pc:chgData name="Akash Kumar Singh" userId="91ad8aa2219f5758" providerId="LiveId" clId="{79A3C4EC-3806-493B-9898-4B75F0EF32BD}" dt="2021-11-27T21:39:27.266" v="173" actId="20577"/>
        <pc:sldMkLst>
          <pc:docMk/>
          <pc:sldMk cId="2729934892" sldId="262"/>
        </pc:sldMkLst>
        <pc:spChg chg="mod">
          <ac:chgData name="Akash Kumar Singh" userId="91ad8aa2219f5758" providerId="LiveId" clId="{79A3C4EC-3806-493B-9898-4B75F0EF32BD}" dt="2021-11-27T21:38:48.978" v="169" actId="20577"/>
          <ac:spMkLst>
            <pc:docMk/>
            <pc:sldMk cId="2729934892" sldId="262"/>
            <ac:spMk id="2" creationId="{1EF5A74A-7009-4A17-8D58-960015F696DD}"/>
          </ac:spMkLst>
        </pc:spChg>
        <pc:graphicFrameChg chg="add mod">
          <ac:chgData name="Akash Kumar Singh" userId="91ad8aa2219f5758" providerId="LiveId" clId="{79A3C4EC-3806-493B-9898-4B75F0EF32BD}" dt="2021-11-27T21:39:27.266" v="173" actId="20577"/>
          <ac:graphicFrameMkLst>
            <pc:docMk/>
            <pc:sldMk cId="2729934892" sldId="262"/>
            <ac:graphicFrameMk id="19" creationId="{FBEAFEFD-F24E-4D26-A7AD-C61D40C5A35E}"/>
          </ac:graphicFrameMkLst>
        </pc:graphicFrameChg>
      </pc:sldChg>
      <pc:sldChg chg="modSp">
        <pc:chgData name="Akash Kumar Singh" userId="91ad8aa2219f5758" providerId="LiveId" clId="{79A3C4EC-3806-493B-9898-4B75F0EF32BD}" dt="2021-11-27T21:35:18.420" v="157" actId="20577"/>
        <pc:sldMkLst>
          <pc:docMk/>
          <pc:sldMk cId="663716007" sldId="263"/>
        </pc:sldMkLst>
        <pc:graphicFrameChg chg="mod">
          <ac:chgData name="Akash Kumar Singh" userId="91ad8aa2219f5758" providerId="LiveId" clId="{79A3C4EC-3806-493B-9898-4B75F0EF32BD}" dt="2021-11-27T21:35:18.420" v="157" actId="20577"/>
          <ac:graphicFrameMkLst>
            <pc:docMk/>
            <pc:sldMk cId="663716007" sldId="263"/>
            <ac:graphicFrameMk id="5" creationId="{4A234EB8-F588-4178-A0DC-AD43CAEE0ED3}"/>
          </ac:graphicFrameMkLst>
        </pc:graphicFrameChg>
      </pc:sldChg>
      <pc:sldChg chg="del">
        <pc:chgData name="Akash Kumar Singh" userId="91ad8aa2219f5758" providerId="LiveId" clId="{79A3C4EC-3806-493B-9898-4B75F0EF32BD}" dt="2021-11-27T18:40:47.210" v="1" actId="47"/>
        <pc:sldMkLst>
          <pc:docMk/>
          <pc:sldMk cId="1946150799" sldId="264"/>
        </pc:sldMkLst>
      </pc:sldChg>
      <pc:sldChg chg="modSp mod">
        <pc:chgData name="Akash Kumar Singh" userId="91ad8aa2219f5758" providerId="LiveId" clId="{79A3C4EC-3806-493B-9898-4B75F0EF32BD}" dt="2021-11-27T18:58:13.588" v="128"/>
        <pc:sldMkLst>
          <pc:docMk/>
          <pc:sldMk cId="2795485558" sldId="265"/>
        </pc:sldMkLst>
        <pc:spChg chg="mod">
          <ac:chgData name="Akash Kumar Singh" userId="91ad8aa2219f5758" providerId="LiveId" clId="{79A3C4EC-3806-493B-9898-4B75F0EF32BD}" dt="2021-11-27T18:58:13.588" v="128"/>
          <ac:spMkLst>
            <pc:docMk/>
            <pc:sldMk cId="2795485558" sldId="265"/>
            <ac:spMk id="3" creationId="{89A7361D-CF53-4636-8F3D-8604E28851E0}"/>
          </ac:spMkLst>
        </pc:spChg>
      </pc:sldChg>
      <pc:sldChg chg="modSp mod">
        <pc:chgData name="Akash Kumar Singh" userId="91ad8aa2219f5758" providerId="LiveId" clId="{79A3C4EC-3806-493B-9898-4B75F0EF32BD}" dt="2021-11-27T21:51:48.852" v="181" actId="113"/>
        <pc:sldMkLst>
          <pc:docMk/>
          <pc:sldMk cId="886371052" sldId="267"/>
        </pc:sldMkLst>
        <pc:spChg chg="mod">
          <ac:chgData name="Akash Kumar Singh" userId="91ad8aa2219f5758" providerId="LiveId" clId="{79A3C4EC-3806-493B-9898-4B75F0EF32BD}" dt="2021-11-27T21:51:48.852" v="181" actId="113"/>
          <ac:spMkLst>
            <pc:docMk/>
            <pc:sldMk cId="886371052" sldId="267"/>
            <ac:spMk id="2" creationId="{5824C0EE-16D3-4BC7-A1FC-7EC968AE92EE}"/>
          </ac:spMkLst>
        </pc:spChg>
        <pc:spChg chg="mod">
          <ac:chgData name="Akash Kumar Singh" userId="91ad8aa2219f5758" providerId="LiveId" clId="{79A3C4EC-3806-493B-9898-4B75F0EF32BD}" dt="2021-11-27T21:51:44.348" v="178" actId="403"/>
          <ac:spMkLst>
            <pc:docMk/>
            <pc:sldMk cId="886371052" sldId="267"/>
            <ac:spMk id="3" creationId="{15368E1C-085F-414D-AF14-E42F0C063C54}"/>
          </ac:spMkLst>
        </pc:spChg>
      </pc:sldChg>
      <pc:sldChg chg="del">
        <pc:chgData name="Akash Kumar Singh" userId="91ad8aa2219f5758" providerId="LiveId" clId="{79A3C4EC-3806-493B-9898-4B75F0EF32BD}" dt="2021-11-28T07:15:07.074" v="192" actId="47"/>
        <pc:sldMkLst>
          <pc:docMk/>
          <pc:sldMk cId="2363175767" sldId="270"/>
        </pc:sldMkLst>
      </pc:sldChg>
      <pc:sldChg chg="modSp mod">
        <pc:chgData name="Akash Kumar Singh" userId="91ad8aa2219f5758" providerId="LiveId" clId="{79A3C4EC-3806-493B-9898-4B75F0EF32BD}" dt="2021-11-27T19:04:31.479" v="143" actId="403"/>
        <pc:sldMkLst>
          <pc:docMk/>
          <pc:sldMk cId="1312398629" sldId="271"/>
        </pc:sldMkLst>
        <pc:spChg chg="mod">
          <ac:chgData name="Akash Kumar Singh" userId="91ad8aa2219f5758" providerId="LiveId" clId="{79A3C4EC-3806-493B-9898-4B75F0EF32BD}" dt="2021-11-27T19:04:31.479" v="143" actId="403"/>
          <ac:spMkLst>
            <pc:docMk/>
            <pc:sldMk cId="1312398629" sldId="271"/>
            <ac:spMk id="3" creationId="{1DAAAE78-697E-428D-ABD0-A6667DA82E1C}"/>
          </ac:spMkLst>
        </pc:spChg>
      </pc:sldChg>
      <pc:sldChg chg="del">
        <pc:chgData name="Akash Kumar Singh" userId="91ad8aa2219f5758" providerId="LiveId" clId="{79A3C4EC-3806-493B-9898-4B75F0EF32BD}" dt="2021-11-28T07:15:07.074" v="192" actId="47"/>
        <pc:sldMkLst>
          <pc:docMk/>
          <pc:sldMk cId="1589544765" sldId="272"/>
        </pc:sldMkLst>
      </pc:sldChg>
      <pc:sldChg chg="del">
        <pc:chgData name="Akash Kumar Singh" userId="91ad8aa2219f5758" providerId="LiveId" clId="{79A3C4EC-3806-493B-9898-4B75F0EF32BD}" dt="2021-11-28T07:15:07.074" v="192" actId="47"/>
        <pc:sldMkLst>
          <pc:docMk/>
          <pc:sldMk cId="2172050676" sldId="273"/>
        </pc:sldMkLst>
      </pc:sldChg>
      <pc:sldChg chg="del">
        <pc:chgData name="Akash Kumar Singh" userId="91ad8aa2219f5758" providerId="LiveId" clId="{79A3C4EC-3806-493B-9898-4B75F0EF32BD}" dt="2021-11-28T07:15:07.074" v="192" actId="47"/>
        <pc:sldMkLst>
          <pc:docMk/>
          <pc:sldMk cId="3595084554" sldId="274"/>
        </pc:sldMkLst>
      </pc:sldChg>
      <pc:sldChg chg="addSp delSp modSp new mod ord modTransition setBg modAnim">
        <pc:chgData name="Akash Kumar Singh" userId="91ad8aa2219f5758" providerId="LiveId" clId="{79A3C4EC-3806-493B-9898-4B75F0EF32BD}" dt="2021-11-28T11:18:44.326" v="221" actId="20577"/>
        <pc:sldMkLst>
          <pc:docMk/>
          <pc:sldMk cId="540683145" sldId="276"/>
        </pc:sldMkLst>
        <pc:spChg chg="del">
          <ac:chgData name="Akash Kumar Singh" userId="91ad8aa2219f5758" providerId="LiveId" clId="{79A3C4EC-3806-493B-9898-4B75F0EF32BD}" dt="2021-11-28T07:13:25.860" v="190" actId="26606"/>
          <ac:spMkLst>
            <pc:docMk/>
            <pc:sldMk cId="540683145" sldId="276"/>
            <ac:spMk id="2" creationId="{4C06FFFA-984D-41A5-A5DC-08AA606CD225}"/>
          </ac:spMkLst>
        </pc:spChg>
        <pc:spChg chg="del">
          <ac:chgData name="Akash Kumar Singh" userId="91ad8aa2219f5758" providerId="LiveId" clId="{79A3C4EC-3806-493B-9898-4B75F0EF32BD}" dt="2021-11-28T07:13:03.892" v="185" actId="931"/>
          <ac:spMkLst>
            <pc:docMk/>
            <pc:sldMk cId="540683145" sldId="276"/>
            <ac:spMk id="3" creationId="{A73C56AE-9FB0-46A9-A38F-6EAFDAD574C3}"/>
          </ac:spMkLst>
        </pc:spChg>
        <pc:spChg chg="add mod">
          <ac:chgData name="Akash Kumar Singh" userId="91ad8aa2219f5758" providerId="LiveId" clId="{79A3C4EC-3806-493B-9898-4B75F0EF32BD}" dt="2021-11-28T11:18:44.326" v="221" actId="20577"/>
          <ac:spMkLst>
            <pc:docMk/>
            <pc:sldMk cId="540683145" sldId="276"/>
            <ac:spMk id="6" creationId="{16A96E7A-3E60-441A-867C-0F3EF03A1620}"/>
          </ac:spMkLst>
        </pc:spChg>
        <pc:spChg chg="add">
          <ac:chgData name="Akash Kumar Singh" userId="91ad8aa2219f5758" providerId="LiveId" clId="{79A3C4EC-3806-493B-9898-4B75F0EF32BD}" dt="2021-11-28T07:13:25.860" v="190" actId="26606"/>
          <ac:spMkLst>
            <pc:docMk/>
            <pc:sldMk cId="540683145" sldId="276"/>
            <ac:spMk id="10" creationId="{F3060C83-F051-4F0E-ABAD-AA0DFC48B218}"/>
          </ac:spMkLst>
        </pc:spChg>
        <pc:spChg chg="add">
          <ac:chgData name="Akash Kumar Singh" userId="91ad8aa2219f5758" providerId="LiveId" clId="{79A3C4EC-3806-493B-9898-4B75F0EF32BD}" dt="2021-11-28T07:13:25.860" v="190" actId="26606"/>
          <ac:spMkLst>
            <pc:docMk/>
            <pc:sldMk cId="540683145" sldId="276"/>
            <ac:spMk id="12" creationId="{83C98ABE-055B-441F-B07E-44F97F083C39}"/>
          </ac:spMkLst>
        </pc:spChg>
        <pc:spChg chg="add">
          <ac:chgData name="Akash Kumar Singh" userId="91ad8aa2219f5758" providerId="LiveId" clId="{79A3C4EC-3806-493B-9898-4B75F0EF32BD}" dt="2021-11-28T07:13:25.860" v="190" actId="26606"/>
          <ac:spMkLst>
            <pc:docMk/>
            <pc:sldMk cId="540683145" sldId="276"/>
            <ac:spMk id="14" creationId="{29FDB030-9B49-4CED-8CCD-4D99382388AC}"/>
          </ac:spMkLst>
        </pc:spChg>
        <pc:spChg chg="add">
          <ac:chgData name="Akash Kumar Singh" userId="91ad8aa2219f5758" providerId="LiveId" clId="{79A3C4EC-3806-493B-9898-4B75F0EF32BD}" dt="2021-11-28T07:13:25.860" v="190" actId="26606"/>
          <ac:spMkLst>
            <pc:docMk/>
            <pc:sldMk cId="540683145" sldId="276"/>
            <ac:spMk id="16" creationId="{3783CA14-24A1-485C-8B30-D6A5D87987AD}"/>
          </ac:spMkLst>
        </pc:spChg>
        <pc:spChg chg="add">
          <ac:chgData name="Akash Kumar Singh" userId="91ad8aa2219f5758" providerId="LiveId" clId="{79A3C4EC-3806-493B-9898-4B75F0EF32BD}" dt="2021-11-28T07:13:25.860" v="190" actId="26606"/>
          <ac:spMkLst>
            <pc:docMk/>
            <pc:sldMk cId="540683145" sldId="276"/>
            <ac:spMk id="18" creationId="{9A97C86A-04D6-40F7-AE84-31AB43E6A846}"/>
          </ac:spMkLst>
        </pc:spChg>
        <pc:spChg chg="add">
          <ac:chgData name="Akash Kumar Singh" userId="91ad8aa2219f5758" providerId="LiveId" clId="{79A3C4EC-3806-493B-9898-4B75F0EF32BD}" dt="2021-11-28T07:13:25.860" v="190" actId="26606"/>
          <ac:spMkLst>
            <pc:docMk/>
            <pc:sldMk cId="540683145" sldId="276"/>
            <ac:spMk id="20" creationId="{FF9F2414-84E8-453E-B1F3-389FDE8192D9}"/>
          </ac:spMkLst>
        </pc:spChg>
        <pc:spChg chg="add">
          <ac:chgData name="Akash Kumar Singh" userId="91ad8aa2219f5758" providerId="LiveId" clId="{79A3C4EC-3806-493B-9898-4B75F0EF32BD}" dt="2021-11-28T07:13:25.860" v="190" actId="26606"/>
          <ac:spMkLst>
            <pc:docMk/>
            <pc:sldMk cId="540683145" sldId="276"/>
            <ac:spMk id="22" creationId="{3ECA69A1-7536-43AC-85EF-C7106179F5ED}"/>
          </ac:spMkLst>
        </pc:spChg>
        <pc:picChg chg="add mod">
          <ac:chgData name="Akash Kumar Singh" userId="91ad8aa2219f5758" providerId="LiveId" clId="{79A3C4EC-3806-493B-9898-4B75F0EF32BD}" dt="2021-11-28T07:13:25.860" v="190" actId="26606"/>
          <ac:picMkLst>
            <pc:docMk/>
            <pc:sldMk cId="540683145" sldId="276"/>
            <ac:picMk id="5" creationId="{FA7C4BB1-CCBD-4359-9A31-A7FFF464BD14}"/>
          </ac:picMkLst>
        </pc:picChg>
      </pc:sldChg>
      <pc:sldChg chg="addSp delSp modSp new mod ord modTransition modAnim">
        <pc:chgData name="Akash Kumar Singh" userId="91ad8aa2219f5758" providerId="LiveId" clId="{79A3C4EC-3806-493B-9898-4B75F0EF32BD}" dt="2021-11-28T13:20:54.089" v="251"/>
        <pc:sldMkLst>
          <pc:docMk/>
          <pc:sldMk cId="1893976634" sldId="277"/>
        </pc:sldMkLst>
        <pc:spChg chg="mod">
          <ac:chgData name="Akash Kumar Singh" userId="91ad8aa2219f5758" providerId="LiveId" clId="{79A3C4EC-3806-493B-9898-4B75F0EF32BD}" dt="2021-11-28T11:20:10.908" v="245" actId="122"/>
          <ac:spMkLst>
            <pc:docMk/>
            <pc:sldMk cId="1893976634" sldId="277"/>
            <ac:spMk id="2" creationId="{F40EAA8F-0A2A-4DB8-844C-FDF333B353A4}"/>
          </ac:spMkLst>
        </pc:spChg>
        <pc:spChg chg="del mod">
          <ac:chgData name="Akash Kumar Singh" userId="91ad8aa2219f5758" providerId="LiveId" clId="{79A3C4EC-3806-493B-9898-4B75F0EF32BD}" dt="2021-11-28T11:19:21.685" v="224" actId="931"/>
          <ac:spMkLst>
            <pc:docMk/>
            <pc:sldMk cId="1893976634" sldId="277"/>
            <ac:spMk id="3" creationId="{45C6D4E5-8257-4E80-81E2-355F7360FE16}"/>
          </ac:spMkLst>
        </pc:spChg>
        <pc:picChg chg="add mod">
          <ac:chgData name="Akash Kumar Singh" userId="91ad8aa2219f5758" providerId="LiveId" clId="{79A3C4EC-3806-493B-9898-4B75F0EF32BD}" dt="2021-11-28T11:19:52.121" v="232" actId="1076"/>
          <ac:picMkLst>
            <pc:docMk/>
            <pc:sldMk cId="1893976634" sldId="277"/>
            <ac:picMk id="5" creationId="{DFA6F8F2-3A30-4FF7-83F3-566C246654FA}"/>
          </ac:picMkLst>
        </pc:picChg>
      </pc:sldChg>
      <pc:sldChg chg="del">
        <pc:chgData name="Akash Kumar Singh" userId="91ad8aa2219f5758" providerId="LiveId" clId="{79A3C4EC-3806-493B-9898-4B75F0EF32BD}" dt="2021-11-27T18:40:44.481" v="0" actId="47"/>
        <pc:sldMkLst>
          <pc:docMk/>
          <pc:sldMk cId="3227155216" sldId="277"/>
        </pc:sldMkLst>
      </pc:sldChg>
      <pc:sldMasterChg chg="del delSldLayout">
        <pc:chgData name="Akash Kumar Singh" userId="91ad8aa2219f5758" providerId="LiveId" clId="{79A3C4EC-3806-493B-9898-4B75F0EF32BD}" dt="2021-11-28T07:15:07.074" v="192" actId="47"/>
        <pc:sldMasterMkLst>
          <pc:docMk/>
          <pc:sldMasterMk cId="283133728" sldId="2147483708"/>
        </pc:sldMasterMkLst>
        <pc:sldLayoutChg chg="del">
          <pc:chgData name="Akash Kumar Singh" userId="91ad8aa2219f5758" providerId="LiveId" clId="{79A3C4EC-3806-493B-9898-4B75F0EF32BD}" dt="2021-11-28T07:15:07.074" v="192" actId="47"/>
          <pc:sldLayoutMkLst>
            <pc:docMk/>
            <pc:sldMasterMk cId="283133728" sldId="2147483708"/>
            <pc:sldLayoutMk cId="3585772484" sldId="2147483709"/>
          </pc:sldLayoutMkLst>
        </pc:sldLayoutChg>
        <pc:sldLayoutChg chg="del">
          <pc:chgData name="Akash Kumar Singh" userId="91ad8aa2219f5758" providerId="LiveId" clId="{79A3C4EC-3806-493B-9898-4B75F0EF32BD}" dt="2021-11-28T07:15:07.074" v="192" actId="47"/>
          <pc:sldLayoutMkLst>
            <pc:docMk/>
            <pc:sldMasterMk cId="283133728" sldId="2147483708"/>
            <pc:sldLayoutMk cId="4043254300" sldId="2147483710"/>
          </pc:sldLayoutMkLst>
        </pc:sldLayoutChg>
        <pc:sldLayoutChg chg="del">
          <pc:chgData name="Akash Kumar Singh" userId="91ad8aa2219f5758" providerId="LiveId" clId="{79A3C4EC-3806-493B-9898-4B75F0EF32BD}" dt="2021-11-28T07:15:07.074" v="192" actId="47"/>
          <pc:sldLayoutMkLst>
            <pc:docMk/>
            <pc:sldMasterMk cId="283133728" sldId="2147483708"/>
            <pc:sldLayoutMk cId="2424130665" sldId="2147483711"/>
          </pc:sldLayoutMkLst>
        </pc:sldLayoutChg>
        <pc:sldLayoutChg chg="del">
          <pc:chgData name="Akash Kumar Singh" userId="91ad8aa2219f5758" providerId="LiveId" clId="{79A3C4EC-3806-493B-9898-4B75F0EF32BD}" dt="2021-11-28T07:15:07.074" v="192" actId="47"/>
          <pc:sldLayoutMkLst>
            <pc:docMk/>
            <pc:sldMasterMk cId="283133728" sldId="2147483708"/>
            <pc:sldLayoutMk cId="2833660206" sldId="2147483712"/>
          </pc:sldLayoutMkLst>
        </pc:sldLayoutChg>
        <pc:sldLayoutChg chg="del">
          <pc:chgData name="Akash Kumar Singh" userId="91ad8aa2219f5758" providerId="LiveId" clId="{79A3C4EC-3806-493B-9898-4B75F0EF32BD}" dt="2021-11-28T07:15:07.074" v="192" actId="47"/>
          <pc:sldLayoutMkLst>
            <pc:docMk/>
            <pc:sldMasterMk cId="283133728" sldId="2147483708"/>
            <pc:sldLayoutMk cId="4282526273" sldId="2147483713"/>
          </pc:sldLayoutMkLst>
        </pc:sldLayoutChg>
        <pc:sldLayoutChg chg="del">
          <pc:chgData name="Akash Kumar Singh" userId="91ad8aa2219f5758" providerId="LiveId" clId="{79A3C4EC-3806-493B-9898-4B75F0EF32BD}" dt="2021-11-28T07:15:07.074" v="192" actId="47"/>
          <pc:sldLayoutMkLst>
            <pc:docMk/>
            <pc:sldMasterMk cId="283133728" sldId="2147483708"/>
            <pc:sldLayoutMk cId="3407399592" sldId="2147483714"/>
          </pc:sldLayoutMkLst>
        </pc:sldLayoutChg>
        <pc:sldLayoutChg chg="del">
          <pc:chgData name="Akash Kumar Singh" userId="91ad8aa2219f5758" providerId="LiveId" clId="{79A3C4EC-3806-493B-9898-4B75F0EF32BD}" dt="2021-11-28T07:15:07.074" v="192" actId="47"/>
          <pc:sldLayoutMkLst>
            <pc:docMk/>
            <pc:sldMasterMk cId="283133728" sldId="2147483708"/>
            <pc:sldLayoutMk cId="3701583445" sldId="2147483715"/>
          </pc:sldLayoutMkLst>
        </pc:sldLayoutChg>
        <pc:sldLayoutChg chg="del">
          <pc:chgData name="Akash Kumar Singh" userId="91ad8aa2219f5758" providerId="LiveId" clId="{79A3C4EC-3806-493B-9898-4B75F0EF32BD}" dt="2021-11-28T07:15:07.074" v="192" actId="47"/>
          <pc:sldLayoutMkLst>
            <pc:docMk/>
            <pc:sldMasterMk cId="283133728" sldId="2147483708"/>
            <pc:sldLayoutMk cId="1372539856" sldId="2147483716"/>
          </pc:sldLayoutMkLst>
        </pc:sldLayoutChg>
        <pc:sldLayoutChg chg="del">
          <pc:chgData name="Akash Kumar Singh" userId="91ad8aa2219f5758" providerId="LiveId" clId="{79A3C4EC-3806-493B-9898-4B75F0EF32BD}" dt="2021-11-28T07:15:07.074" v="192" actId="47"/>
          <pc:sldLayoutMkLst>
            <pc:docMk/>
            <pc:sldMasterMk cId="283133728" sldId="2147483708"/>
            <pc:sldLayoutMk cId="579844778" sldId="2147483717"/>
          </pc:sldLayoutMkLst>
        </pc:sldLayoutChg>
        <pc:sldLayoutChg chg="del">
          <pc:chgData name="Akash Kumar Singh" userId="91ad8aa2219f5758" providerId="LiveId" clId="{79A3C4EC-3806-493B-9898-4B75F0EF32BD}" dt="2021-11-28T07:15:07.074" v="192" actId="47"/>
          <pc:sldLayoutMkLst>
            <pc:docMk/>
            <pc:sldMasterMk cId="283133728" sldId="2147483708"/>
            <pc:sldLayoutMk cId="2171938056" sldId="2147483718"/>
          </pc:sldLayoutMkLst>
        </pc:sldLayoutChg>
        <pc:sldLayoutChg chg="del">
          <pc:chgData name="Akash Kumar Singh" userId="91ad8aa2219f5758" providerId="LiveId" clId="{79A3C4EC-3806-493B-9898-4B75F0EF32BD}" dt="2021-11-28T07:15:07.074" v="192" actId="47"/>
          <pc:sldLayoutMkLst>
            <pc:docMk/>
            <pc:sldMasterMk cId="283133728" sldId="2147483708"/>
            <pc:sldLayoutMk cId="3817322838" sldId="2147483719"/>
          </pc:sldLayoutMkLst>
        </pc:sldLayoutChg>
        <pc:sldLayoutChg chg="del">
          <pc:chgData name="Akash Kumar Singh" userId="91ad8aa2219f5758" providerId="LiveId" clId="{79A3C4EC-3806-493B-9898-4B75F0EF32BD}" dt="2021-11-28T07:15:07.074" v="192" actId="47"/>
          <pc:sldLayoutMkLst>
            <pc:docMk/>
            <pc:sldMasterMk cId="283133728" sldId="2147483708"/>
            <pc:sldLayoutMk cId="3124587067" sldId="2147483720"/>
          </pc:sldLayoutMkLst>
        </pc:sldLayoutChg>
        <pc:sldLayoutChg chg="del">
          <pc:chgData name="Akash Kumar Singh" userId="91ad8aa2219f5758" providerId="LiveId" clId="{79A3C4EC-3806-493B-9898-4B75F0EF32BD}" dt="2021-11-28T07:15:07.074" v="192" actId="47"/>
          <pc:sldLayoutMkLst>
            <pc:docMk/>
            <pc:sldMasterMk cId="283133728" sldId="2147483708"/>
            <pc:sldLayoutMk cId="3961699162" sldId="2147483721"/>
          </pc:sldLayoutMkLst>
        </pc:sldLayoutChg>
        <pc:sldLayoutChg chg="del">
          <pc:chgData name="Akash Kumar Singh" userId="91ad8aa2219f5758" providerId="LiveId" clId="{79A3C4EC-3806-493B-9898-4B75F0EF32BD}" dt="2021-11-28T07:15:07.074" v="192" actId="47"/>
          <pc:sldLayoutMkLst>
            <pc:docMk/>
            <pc:sldMasterMk cId="283133728" sldId="2147483708"/>
            <pc:sldLayoutMk cId="3874308940" sldId="2147483722"/>
          </pc:sldLayoutMkLst>
        </pc:sldLayoutChg>
        <pc:sldLayoutChg chg="del">
          <pc:chgData name="Akash Kumar Singh" userId="91ad8aa2219f5758" providerId="LiveId" clId="{79A3C4EC-3806-493B-9898-4B75F0EF32BD}" dt="2021-11-28T07:15:07.074" v="192" actId="47"/>
          <pc:sldLayoutMkLst>
            <pc:docMk/>
            <pc:sldMasterMk cId="283133728" sldId="2147483708"/>
            <pc:sldLayoutMk cId="2246597382" sldId="2147483723"/>
          </pc:sldLayoutMkLst>
        </pc:sldLayoutChg>
        <pc:sldLayoutChg chg="del">
          <pc:chgData name="Akash Kumar Singh" userId="91ad8aa2219f5758" providerId="LiveId" clId="{79A3C4EC-3806-493B-9898-4B75F0EF32BD}" dt="2021-11-28T07:15:07.074" v="192" actId="47"/>
          <pc:sldLayoutMkLst>
            <pc:docMk/>
            <pc:sldMasterMk cId="283133728" sldId="2147483708"/>
            <pc:sldLayoutMk cId="3740553024" sldId="2147483724"/>
          </pc:sldLayoutMkLst>
        </pc:sldLayoutChg>
        <pc:sldLayoutChg chg="del">
          <pc:chgData name="Akash Kumar Singh" userId="91ad8aa2219f5758" providerId="LiveId" clId="{79A3C4EC-3806-493B-9898-4B75F0EF32BD}" dt="2021-11-28T07:15:07.074" v="192" actId="47"/>
          <pc:sldLayoutMkLst>
            <pc:docMk/>
            <pc:sldMasterMk cId="283133728" sldId="2147483708"/>
            <pc:sldLayoutMk cId="2275253801" sldId="2147483725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76FDAB-6B2C-496B-90FE-3E952F0FC5A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170B88F-6F8B-48F6-BB82-ADF0F1431753}">
      <dgm:prSet/>
      <dgm:spPr/>
      <dgm:t>
        <a:bodyPr/>
        <a:lstStyle/>
        <a:p>
          <a:pPr>
            <a:defRPr cap="all"/>
          </a:pPr>
          <a:r>
            <a:rPr lang="en-IN" b="1" dirty="0"/>
            <a:t>Platform : Desktop App</a:t>
          </a:r>
          <a:endParaRPr lang="en-US" dirty="0"/>
        </a:p>
      </dgm:t>
    </dgm:pt>
    <dgm:pt modelId="{622B5B35-57BF-4AC5-99A5-840A0E64810F}" type="parTrans" cxnId="{27152ACF-5BC2-4F68-96ED-0911016ED912}">
      <dgm:prSet/>
      <dgm:spPr/>
      <dgm:t>
        <a:bodyPr/>
        <a:lstStyle/>
        <a:p>
          <a:endParaRPr lang="en-US"/>
        </a:p>
      </dgm:t>
    </dgm:pt>
    <dgm:pt modelId="{EEAE3BD3-B284-4B1C-88CF-10371512A91A}" type="sibTrans" cxnId="{27152ACF-5BC2-4F68-96ED-0911016ED912}">
      <dgm:prSet/>
      <dgm:spPr/>
      <dgm:t>
        <a:bodyPr/>
        <a:lstStyle/>
        <a:p>
          <a:endParaRPr lang="en-US"/>
        </a:p>
      </dgm:t>
    </dgm:pt>
    <dgm:pt modelId="{C90DC40E-09CC-4E5E-A393-A4721C4EF7E3}">
      <dgm:prSet/>
      <dgm:spPr/>
      <dgm:t>
        <a:bodyPr/>
        <a:lstStyle/>
        <a:p>
          <a:pPr>
            <a:defRPr cap="all"/>
          </a:pPr>
          <a:r>
            <a:rPr lang="en-IN" b="1" dirty="0"/>
            <a:t>Through this platform colleges can administer minor &amp; major projects</a:t>
          </a:r>
          <a:endParaRPr lang="en-US" dirty="0"/>
        </a:p>
      </dgm:t>
    </dgm:pt>
    <dgm:pt modelId="{6546526A-5254-4592-B9C2-3828AB78B7C6}" type="parTrans" cxnId="{06F94299-29FD-46EC-88FF-8EDD6CF24446}">
      <dgm:prSet/>
      <dgm:spPr/>
      <dgm:t>
        <a:bodyPr/>
        <a:lstStyle/>
        <a:p>
          <a:endParaRPr lang="en-US"/>
        </a:p>
      </dgm:t>
    </dgm:pt>
    <dgm:pt modelId="{2C0B29EE-A812-4EB1-9964-0B2055FAC19E}" type="sibTrans" cxnId="{06F94299-29FD-46EC-88FF-8EDD6CF24446}">
      <dgm:prSet/>
      <dgm:spPr/>
      <dgm:t>
        <a:bodyPr/>
        <a:lstStyle/>
        <a:p>
          <a:endParaRPr lang="en-US"/>
        </a:p>
      </dgm:t>
    </dgm:pt>
    <dgm:pt modelId="{FA26FE06-94CF-48A0-8BC7-BD9CA692BB2A}">
      <dgm:prSet/>
      <dgm:spPr/>
      <dgm:t>
        <a:bodyPr/>
        <a:lstStyle/>
        <a:p>
          <a:pPr>
            <a:defRPr cap="all"/>
          </a:pPr>
          <a:r>
            <a:rPr lang="en-IN" b="1" dirty="0"/>
            <a:t>Students can easily make projects with the help of faculties</a:t>
          </a:r>
          <a:endParaRPr lang="en-US" dirty="0"/>
        </a:p>
      </dgm:t>
    </dgm:pt>
    <dgm:pt modelId="{EA5DB766-03AA-4701-8E95-1D29A7FAB334}" type="parTrans" cxnId="{B8C637EB-9624-4488-87EE-5CAE38F15716}">
      <dgm:prSet/>
      <dgm:spPr/>
      <dgm:t>
        <a:bodyPr/>
        <a:lstStyle/>
        <a:p>
          <a:endParaRPr lang="en-US"/>
        </a:p>
      </dgm:t>
    </dgm:pt>
    <dgm:pt modelId="{6000F5A9-539F-42B6-A9D6-68A339E49357}" type="sibTrans" cxnId="{B8C637EB-9624-4488-87EE-5CAE38F15716}">
      <dgm:prSet/>
      <dgm:spPr/>
      <dgm:t>
        <a:bodyPr/>
        <a:lstStyle/>
        <a:p>
          <a:endParaRPr lang="en-US"/>
        </a:p>
      </dgm:t>
    </dgm:pt>
    <dgm:pt modelId="{0E3B1141-CD9C-422E-A339-734B9F5564DA}" type="pres">
      <dgm:prSet presAssocID="{0076FDAB-6B2C-496B-90FE-3E952F0FC5A2}" presName="root" presStyleCnt="0">
        <dgm:presLayoutVars>
          <dgm:dir/>
          <dgm:resizeHandles val="exact"/>
        </dgm:presLayoutVars>
      </dgm:prSet>
      <dgm:spPr/>
    </dgm:pt>
    <dgm:pt modelId="{E0A89B63-5BEC-4E1B-91D5-23E673BC0381}" type="pres">
      <dgm:prSet presAssocID="{2170B88F-6F8B-48F6-BB82-ADF0F1431753}" presName="compNode" presStyleCnt="0"/>
      <dgm:spPr/>
    </dgm:pt>
    <dgm:pt modelId="{3B008768-E57B-495D-A479-DED5502B1480}" type="pres">
      <dgm:prSet presAssocID="{2170B88F-6F8B-48F6-BB82-ADF0F143175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675CD34-7F56-4DC1-BF86-4F44407EC211}" type="pres">
      <dgm:prSet presAssocID="{2170B88F-6F8B-48F6-BB82-ADF0F143175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6996DB38-B273-4BC2-8725-D63EA62D557F}" type="pres">
      <dgm:prSet presAssocID="{2170B88F-6F8B-48F6-BB82-ADF0F1431753}" presName="spaceRect" presStyleCnt="0"/>
      <dgm:spPr/>
    </dgm:pt>
    <dgm:pt modelId="{26E0D3D1-0384-4838-82FD-998591A78EE9}" type="pres">
      <dgm:prSet presAssocID="{2170B88F-6F8B-48F6-BB82-ADF0F1431753}" presName="textRect" presStyleLbl="revTx" presStyleIdx="0" presStyleCnt="3">
        <dgm:presLayoutVars>
          <dgm:chMax val="1"/>
          <dgm:chPref val="1"/>
        </dgm:presLayoutVars>
      </dgm:prSet>
      <dgm:spPr/>
    </dgm:pt>
    <dgm:pt modelId="{470367DE-0565-4B23-B3E0-A847AB6BAA4E}" type="pres">
      <dgm:prSet presAssocID="{EEAE3BD3-B284-4B1C-88CF-10371512A91A}" presName="sibTrans" presStyleCnt="0"/>
      <dgm:spPr/>
    </dgm:pt>
    <dgm:pt modelId="{D72818B2-A9BC-40AD-9B01-2CAF646391C2}" type="pres">
      <dgm:prSet presAssocID="{C90DC40E-09CC-4E5E-A393-A4721C4EF7E3}" presName="compNode" presStyleCnt="0"/>
      <dgm:spPr/>
    </dgm:pt>
    <dgm:pt modelId="{88D79DA8-9972-4119-967F-D74BCBC1607C}" type="pres">
      <dgm:prSet presAssocID="{C90DC40E-09CC-4E5E-A393-A4721C4EF7E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2599348-58AB-48F3-8BF8-9300339E63F1}" type="pres">
      <dgm:prSet presAssocID="{C90DC40E-09CC-4E5E-A393-A4721C4EF7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A08246E-373F-408A-9BA3-ECD75477F8C3}" type="pres">
      <dgm:prSet presAssocID="{C90DC40E-09CC-4E5E-A393-A4721C4EF7E3}" presName="spaceRect" presStyleCnt="0"/>
      <dgm:spPr/>
    </dgm:pt>
    <dgm:pt modelId="{95E1E464-2DBB-4C94-B909-6D1F2CE1952D}" type="pres">
      <dgm:prSet presAssocID="{C90DC40E-09CC-4E5E-A393-A4721C4EF7E3}" presName="textRect" presStyleLbl="revTx" presStyleIdx="1" presStyleCnt="3">
        <dgm:presLayoutVars>
          <dgm:chMax val="1"/>
          <dgm:chPref val="1"/>
        </dgm:presLayoutVars>
      </dgm:prSet>
      <dgm:spPr/>
    </dgm:pt>
    <dgm:pt modelId="{CF32E9E2-7B32-48B2-B4DB-09C67F324E97}" type="pres">
      <dgm:prSet presAssocID="{2C0B29EE-A812-4EB1-9964-0B2055FAC19E}" presName="sibTrans" presStyleCnt="0"/>
      <dgm:spPr/>
    </dgm:pt>
    <dgm:pt modelId="{28950467-DFB5-4E97-978F-54919D779C82}" type="pres">
      <dgm:prSet presAssocID="{FA26FE06-94CF-48A0-8BC7-BD9CA692BB2A}" presName="compNode" presStyleCnt="0"/>
      <dgm:spPr/>
    </dgm:pt>
    <dgm:pt modelId="{0CC5F395-FB37-4FDB-AE5C-9C4D56C0A756}" type="pres">
      <dgm:prSet presAssocID="{FA26FE06-94CF-48A0-8BC7-BD9CA692BB2A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672DF2E-BF95-4831-A4CC-CA82EFE320DA}" type="pres">
      <dgm:prSet presAssocID="{FA26FE06-94CF-48A0-8BC7-BD9CA692BB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B73588F-9398-480D-9FE8-D8E067E9A749}" type="pres">
      <dgm:prSet presAssocID="{FA26FE06-94CF-48A0-8BC7-BD9CA692BB2A}" presName="spaceRect" presStyleCnt="0"/>
      <dgm:spPr/>
    </dgm:pt>
    <dgm:pt modelId="{FFE049D5-54C4-411C-B739-41413F761A73}" type="pres">
      <dgm:prSet presAssocID="{FA26FE06-94CF-48A0-8BC7-BD9CA692BB2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D414D38-FA71-40A9-9DE4-64F7F1AB93AB}" type="presOf" srcId="{FA26FE06-94CF-48A0-8BC7-BD9CA692BB2A}" destId="{FFE049D5-54C4-411C-B739-41413F761A73}" srcOrd="0" destOrd="0" presId="urn:microsoft.com/office/officeart/2018/5/layout/IconLeafLabelList"/>
    <dgm:cxn modelId="{94274789-F09B-4B5E-820A-3DB53E2702EE}" type="presOf" srcId="{2170B88F-6F8B-48F6-BB82-ADF0F1431753}" destId="{26E0D3D1-0384-4838-82FD-998591A78EE9}" srcOrd="0" destOrd="0" presId="urn:microsoft.com/office/officeart/2018/5/layout/IconLeafLabelList"/>
    <dgm:cxn modelId="{234E368C-E091-4A8C-9C44-176F0674C325}" type="presOf" srcId="{0076FDAB-6B2C-496B-90FE-3E952F0FC5A2}" destId="{0E3B1141-CD9C-422E-A339-734B9F5564DA}" srcOrd="0" destOrd="0" presId="urn:microsoft.com/office/officeart/2018/5/layout/IconLeafLabelList"/>
    <dgm:cxn modelId="{06F94299-29FD-46EC-88FF-8EDD6CF24446}" srcId="{0076FDAB-6B2C-496B-90FE-3E952F0FC5A2}" destId="{C90DC40E-09CC-4E5E-A393-A4721C4EF7E3}" srcOrd="1" destOrd="0" parTransId="{6546526A-5254-4592-B9C2-3828AB78B7C6}" sibTransId="{2C0B29EE-A812-4EB1-9964-0B2055FAC19E}"/>
    <dgm:cxn modelId="{27152ACF-5BC2-4F68-96ED-0911016ED912}" srcId="{0076FDAB-6B2C-496B-90FE-3E952F0FC5A2}" destId="{2170B88F-6F8B-48F6-BB82-ADF0F1431753}" srcOrd="0" destOrd="0" parTransId="{622B5B35-57BF-4AC5-99A5-840A0E64810F}" sibTransId="{EEAE3BD3-B284-4B1C-88CF-10371512A91A}"/>
    <dgm:cxn modelId="{01DC90E1-6292-42A2-A6D1-2272D2826DB8}" type="presOf" srcId="{C90DC40E-09CC-4E5E-A393-A4721C4EF7E3}" destId="{95E1E464-2DBB-4C94-B909-6D1F2CE1952D}" srcOrd="0" destOrd="0" presId="urn:microsoft.com/office/officeart/2018/5/layout/IconLeafLabelList"/>
    <dgm:cxn modelId="{B8C637EB-9624-4488-87EE-5CAE38F15716}" srcId="{0076FDAB-6B2C-496B-90FE-3E952F0FC5A2}" destId="{FA26FE06-94CF-48A0-8BC7-BD9CA692BB2A}" srcOrd="2" destOrd="0" parTransId="{EA5DB766-03AA-4701-8E95-1D29A7FAB334}" sibTransId="{6000F5A9-539F-42B6-A9D6-68A339E49357}"/>
    <dgm:cxn modelId="{348F60E2-D9B5-48D6-8417-1ED9B089932B}" type="presParOf" srcId="{0E3B1141-CD9C-422E-A339-734B9F5564DA}" destId="{E0A89B63-5BEC-4E1B-91D5-23E673BC0381}" srcOrd="0" destOrd="0" presId="urn:microsoft.com/office/officeart/2018/5/layout/IconLeafLabelList"/>
    <dgm:cxn modelId="{8513E133-896D-4DD2-B6E5-8A8A74A6943B}" type="presParOf" srcId="{E0A89B63-5BEC-4E1B-91D5-23E673BC0381}" destId="{3B008768-E57B-495D-A479-DED5502B1480}" srcOrd="0" destOrd="0" presId="urn:microsoft.com/office/officeart/2018/5/layout/IconLeafLabelList"/>
    <dgm:cxn modelId="{51156F75-4003-4D8F-AFFD-FE3755946A39}" type="presParOf" srcId="{E0A89B63-5BEC-4E1B-91D5-23E673BC0381}" destId="{4675CD34-7F56-4DC1-BF86-4F44407EC211}" srcOrd="1" destOrd="0" presId="urn:microsoft.com/office/officeart/2018/5/layout/IconLeafLabelList"/>
    <dgm:cxn modelId="{B0F5840D-6B62-4F67-9B24-6F81B2CEE7AF}" type="presParOf" srcId="{E0A89B63-5BEC-4E1B-91D5-23E673BC0381}" destId="{6996DB38-B273-4BC2-8725-D63EA62D557F}" srcOrd="2" destOrd="0" presId="urn:microsoft.com/office/officeart/2018/5/layout/IconLeafLabelList"/>
    <dgm:cxn modelId="{B393576C-7E97-47C8-88A1-BF18757DA93D}" type="presParOf" srcId="{E0A89B63-5BEC-4E1B-91D5-23E673BC0381}" destId="{26E0D3D1-0384-4838-82FD-998591A78EE9}" srcOrd="3" destOrd="0" presId="urn:microsoft.com/office/officeart/2018/5/layout/IconLeafLabelList"/>
    <dgm:cxn modelId="{B24C0E07-7EFD-42EA-AAF3-7D137CA51FB3}" type="presParOf" srcId="{0E3B1141-CD9C-422E-A339-734B9F5564DA}" destId="{470367DE-0565-4B23-B3E0-A847AB6BAA4E}" srcOrd="1" destOrd="0" presId="urn:microsoft.com/office/officeart/2018/5/layout/IconLeafLabelList"/>
    <dgm:cxn modelId="{A0F2134A-0B68-4729-8D4D-83DA95EFB0B9}" type="presParOf" srcId="{0E3B1141-CD9C-422E-A339-734B9F5564DA}" destId="{D72818B2-A9BC-40AD-9B01-2CAF646391C2}" srcOrd="2" destOrd="0" presId="urn:microsoft.com/office/officeart/2018/5/layout/IconLeafLabelList"/>
    <dgm:cxn modelId="{76231812-35FA-4F68-AC22-898763FA2574}" type="presParOf" srcId="{D72818B2-A9BC-40AD-9B01-2CAF646391C2}" destId="{88D79DA8-9972-4119-967F-D74BCBC1607C}" srcOrd="0" destOrd="0" presId="urn:microsoft.com/office/officeart/2018/5/layout/IconLeafLabelList"/>
    <dgm:cxn modelId="{A83609E2-4896-4D30-BCC1-CC0FCF312120}" type="presParOf" srcId="{D72818B2-A9BC-40AD-9B01-2CAF646391C2}" destId="{A2599348-58AB-48F3-8BF8-9300339E63F1}" srcOrd="1" destOrd="0" presId="urn:microsoft.com/office/officeart/2018/5/layout/IconLeafLabelList"/>
    <dgm:cxn modelId="{427FB0FF-15D2-499A-BF94-D64CA32AFD72}" type="presParOf" srcId="{D72818B2-A9BC-40AD-9B01-2CAF646391C2}" destId="{8A08246E-373F-408A-9BA3-ECD75477F8C3}" srcOrd="2" destOrd="0" presId="urn:microsoft.com/office/officeart/2018/5/layout/IconLeafLabelList"/>
    <dgm:cxn modelId="{8FF52F30-90E2-423B-B9AF-9CAB8C9A5CF9}" type="presParOf" srcId="{D72818B2-A9BC-40AD-9B01-2CAF646391C2}" destId="{95E1E464-2DBB-4C94-B909-6D1F2CE1952D}" srcOrd="3" destOrd="0" presId="urn:microsoft.com/office/officeart/2018/5/layout/IconLeafLabelList"/>
    <dgm:cxn modelId="{B31A0C7D-92F2-4375-8D41-6A8557C21165}" type="presParOf" srcId="{0E3B1141-CD9C-422E-A339-734B9F5564DA}" destId="{CF32E9E2-7B32-48B2-B4DB-09C67F324E97}" srcOrd="3" destOrd="0" presId="urn:microsoft.com/office/officeart/2018/5/layout/IconLeafLabelList"/>
    <dgm:cxn modelId="{C0D075FC-A418-4A73-B0BF-FF54BD0F3E25}" type="presParOf" srcId="{0E3B1141-CD9C-422E-A339-734B9F5564DA}" destId="{28950467-DFB5-4E97-978F-54919D779C82}" srcOrd="4" destOrd="0" presId="urn:microsoft.com/office/officeart/2018/5/layout/IconLeafLabelList"/>
    <dgm:cxn modelId="{58CEFBC3-ED37-4C6B-9DA5-01EB377137C7}" type="presParOf" srcId="{28950467-DFB5-4E97-978F-54919D779C82}" destId="{0CC5F395-FB37-4FDB-AE5C-9C4D56C0A756}" srcOrd="0" destOrd="0" presId="urn:microsoft.com/office/officeart/2018/5/layout/IconLeafLabelList"/>
    <dgm:cxn modelId="{4A03025B-D036-479E-9A1D-F96C7D409DD4}" type="presParOf" srcId="{28950467-DFB5-4E97-978F-54919D779C82}" destId="{1672DF2E-BF95-4831-A4CC-CA82EFE320DA}" srcOrd="1" destOrd="0" presId="urn:microsoft.com/office/officeart/2018/5/layout/IconLeafLabelList"/>
    <dgm:cxn modelId="{D4353E45-1600-4835-B760-9BB2EAC41C4C}" type="presParOf" srcId="{28950467-DFB5-4E97-978F-54919D779C82}" destId="{9B73588F-9398-480D-9FE8-D8E067E9A749}" srcOrd="2" destOrd="0" presId="urn:microsoft.com/office/officeart/2018/5/layout/IconLeafLabelList"/>
    <dgm:cxn modelId="{6C815EB5-B38E-474B-B433-E8ED87651872}" type="presParOf" srcId="{28950467-DFB5-4E97-978F-54919D779C82}" destId="{FFE049D5-54C4-411C-B739-41413F761A7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CEC97E-EB0C-42B3-91E9-AC9112C5F00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F9D137E-528E-47FE-B3BB-936C7B0A9D15}">
      <dgm:prSet/>
      <dgm:spPr/>
      <dgm:t>
        <a:bodyPr/>
        <a:lstStyle/>
        <a:p>
          <a:r>
            <a:rPr lang="en-IN" b="1" dirty="0"/>
            <a:t>On </a:t>
          </a:r>
          <a:r>
            <a:rPr lang="en-IN" b="1" dirty="0" err="1"/>
            <a:t>EduTrack</a:t>
          </a:r>
          <a:r>
            <a:rPr lang="en-IN" b="1" dirty="0"/>
            <a:t> Students and Teachers can Login using their College email ids </a:t>
          </a:r>
          <a:endParaRPr lang="en-US" dirty="0"/>
        </a:p>
      </dgm:t>
    </dgm:pt>
    <dgm:pt modelId="{B909BD72-EBBB-4339-8230-109E64D7EA98}" type="parTrans" cxnId="{ACD7AD38-8ACD-4486-A554-34DC36B73ED6}">
      <dgm:prSet/>
      <dgm:spPr/>
      <dgm:t>
        <a:bodyPr/>
        <a:lstStyle/>
        <a:p>
          <a:endParaRPr lang="en-US"/>
        </a:p>
      </dgm:t>
    </dgm:pt>
    <dgm:pt modelId="{3D6B5265-2DE3-4BEE-B41F-12B9A809F12B}" type="sibTrans" cxnId="{ACD7AD38-8ACD-4486-A554-34DC36B73ED6}">
      <dgm:prSet/>
      <dgm:spPr/>
      <dgm:t>
        <a:bodyPr/>
        <a:lstStyle/>
        <a:p>
          <a:endParaRPr lang="en-US"/>
        </a:p>
      </dgm:t>
    </dgm:pt>
    <dgm:pt modelId="{97B89546-B6A6-4885-B30B-13539A6D4B1D}">
      <dgm:prSet/>
      <dgm:spPr/>
      <dgm:t>
        <a:bodyPr/>
        <a:lstStyle/>
        <a:p>
          <a:r>
            <a:rPr lang="en-IN" b="1" dirty="0"/>
            <a:t>Students can group themselves to make a project</a:t>
          </a:r>
          <a:endParaRPr lang="en-US" dirty="0"/>
        </a:p>
      </dgm:t>
    </dgm:pt>
    <dgm:pt modelId="{764C2CF4-237D-470A-A961-C70207C413D9}" type="parTrans" cxnId="{4F45EC27-EB91-4EAD-83EB-ADFA4D03E58C}">
      <dgm:prSet/>
      <dgm:spPr/>
      <dgm:t>
        <a:bodyPr/>
        <a:lstStyle/>
        <a:p>
          <a:endParaRPr lang="en-US"/>
        </a:p>
      </dgm:t>
    </dgm:pt>
    <dgm:pt modelId="{B7104F41-6DAA-4256-8EC6-16C7D0BC9827}" type="sibTrans" cxnId="{4F45EC27-EB91-4EAD-83EB-ADFA4D03E58C}">
      <dgm:prSet/>
      <dgm:spPr/>
      <dgm:t>
        <a:bodyPr/>
        <a:lstStyle/>
        <a:p>
          <a:endParaRPr lang="en-US"/>
        </a:p>
      </dgm:t>
    </dgm:pt>
    <dgm:pt modelId="{E0B1DA45-4F92-4CA9-A1CA-5873C7134702}">
      <dgm:prSet/>
      <dgm:spPr/>
      <dgm:t>
        <a:bodyPr/>
        <a:lstStyle/>
        <a:p>
          <a:r>
            <a:rPr lang="en-IN" b="1" dirty="0"/>
            <a:t>Project Topics selected will be sent to a waitlist which will be approved or rejected by the respective Department Heads</a:t>
          </a:r>
          <a:endParaRPr lang="en-US" dirty="0"/>
        </a:p>
      </dgm:t>
    </dgm:pt>
    <dgm:pt modelId="{E6357358-DF41-4553-89E2-F6F50723279A}" type="parTrans" cxnId="{AFC9055B-A0B1-4EE7-A29B-AE81E185F87B}">
      <dgm:prSet/>
      <dgm:spPr/>
      <dgm:t>
        <a:bodyPr/>
        <a:lstStyle/>
        <a:p>
          <a:endParaRPr lang="en-US"/>
        </a:p>
      </dgm:t>
    </dgm:pt>
    <dgm:pt modelId="{ABAEC4F9-2C8B-4A92-BC44-F9F5E301EA4F}" type="sibTrans" cxnId="{AFC9055B-A0B1-4EE7-A29B-AE81E185F87B}">
      <dgm:prSet/>
      <dgm:spPr/>
      <dgm:t>
        <a:bodyPr/>
        <a:lstStyle/>
        <a:p>
          <a:endParaRPr lang="en-US"/>
        </a:p>
      </dgm:t>
    </dgm:pt>
    <dgm:pt modelId="{C7367C14-0CCC-4591-A7A5-90D570A0CCFC}">
      <dgm:prSet/>
      <dgm:spPr/>
      <dgm:t>
        <a:bodyPr/>
        <a:lstStyle/>
        <a:p>
          <a:r>
            <a:rPr lang="en-IN" b="1" dirty="0"/>
            <a:t>Students will have to update their progress at least once a week </a:t>
          </a:r>
          <a:endParaRPr lang="en-US" dirty="0"/>
        </a:p>
      </dgm:t>
    </dgm:pt>
    <dgm:pt modelId="{B701A77C-DAE8-447C-8852-D171BB74D577}" type="parTrans" cxnId="{B6632B3E-A01A-4DC8-9BB0-DF82B82D49C5}">
      <dgm:prSet/>
      <dgm:spPr/>
      <dgm:t>
        <a:bodyPr/>
        <a:lstStyle/>
        <a:p>
          <a:endParaRPr lang="en-US"/>
        </a:p>
      </dgm:t>
    </dgm:pt>
    <dgm:pt modelId="{073F1683-527A-42C8-8CF8-DF7381743087}" type="sibTrans" cxnId="{B6632B3E-A01A-4DC8-9BB0-DF82B82D49C5}">
      <dgm:prSet/>
      <dgm:spPr/>
      <dgm:t>
        <a:bodyPr/>
        <a:lstStyle/>
        <a:p>
          <a:endParaRPr lang="en-US"/>
        </a:p>
      </dgm:t>
    </dgm:pt>
    <dgm:pt modelId="{C3494AEC-26B3-42B8-A9A0-9CA385188740}" type="pres">
      <dgm:prSet presAssocID="{B7CEC97E-EB0C-42B3-91E9-AC9112C5F00B}" presName="root" presStyleCnt="0">
        <dgm:presLayoutVars>
          <dgm:dir/>
          <dgm:resizeHandles val="exact"/>
        </dgm:presLayoutVars>
      </dgm:prSet>
      <dgm:spPr/>
    </dgm:pt>
    <dgm:pt modelId="{D47DE929-DD19-4249-AA38-E3EA2F895493}" type="pres">
      <dgm:prSet presAssocID="{AF9D137E-528E-47FE-B3BB-936C7B0A9D15}" presName="compNode" presStyleCnt="0"/>
      <dgm:spPr/>
    </dgm:pt>
    <dgm:pt modelId="{8EF1DF5B-4DDE-4ACF-B81F-D5409A014FBC}" type="pres">
      <dgm:prSet presAssocID="{AF9D137E-528E-47FE-B3BB-936C7B0A9D15}" presName="bgRect" presStyleLbl="bgShp" presStyleIdx="0" presStyleCnt="4"/>
      <dgm:spPr/>
    </dgm:pt>
    <dgm:pt modelId="{5ADF0D95-8622-40CA-912C-28BD76F03E0A}" type="pres">
      <dgm:prSet presAssocID="{AF9D137E-528E-47FE-B3BB-936C7B0A9D1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DE6458B3-D193-47A5-8EE4-7F1497C0D81F}" type="pres">
      <dgm:prSet presAssocID="{AF9D137E-528E-47FE-B3BB-936C7B0A9D15}" presName="spaceRect" presStyleCnt="0"/>
      <dgm:spPr/>
    </dgm:pt>
    <dgm:pt modelId="{2E2808D5-7A2B-44A9-9D29-5C977523A49C}" type="pres">
      <dgm:prSet presAssocID="{AF9D137E-528E-47FE-B3BB-936C7B0A9D15}" presName="parTx" presStyleLbl="revTx" presStyleIdx="0" presStyleCnt="4">
        <dgm:presLayoutVars>
          <dgm:chMax val="0"/>
          <dgm:chPref val="0"/>
        </dgm:presLayoutVars>
      </dgm:prSet>
      <dgm:spPr/>
    </dgm:pt>
    <dgm:pt modelId="{D8E48DC1-215F-46F0-BBD9-6EF0A6D049E6}" type="pres">
      <dgm:prSet presAssocID="{3D6B5265-2DE3-4BEE-B41F-12B9A809F12B}" presName="sibTrans" presStyleCnt="0"/>
      <dgm:spPr/>
    </dgm:pt>
    <dgm:pt modelId="{98E324C1-4447-4B55-B8B3-288F753F9960}" type="pres">
      <dgm:prSet presAssocID="{97B89546-B6A6-4885-B30B-13539A6D4B1D}" presName="compNode" presStyleCnt="0"/>
      <dgm:spPr/>
    </dgm:pt>
    <dgm:pt modelId="{56DF0171-7A1A-4583-98AF-52DF7269AEEC}" type="pres">
      <dgm:prSet presAssocID="{97B89546-B6A6-4885-B30B-13539A6D4B1D}" presName="bgRect" presStyleLbl="bgShp" presStyleIdx="1" presStyleCnt="4"/>
      <dgm:spPr/>
    </dgm:pt>
    <dgm:pt modelId="{9646C9D5-E7B6-4277-BDC8-6F4D1059C200}" type="pres">
      <dgm:prSet presAssocID="{97B89546-B6A6-4885-B30B-13539A6D4B1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E1F514E-ADAA-4DF4-A8F4-CCB2250FF77A}" type="pres">
      <dgm:prSet presAssocID="{97B89546-B6A6-4885-B30B-13539A6D4B1D}" presName="spaceRect" presStyleCnt="0"/>
      <dgm:spPr/>
    </dgm:pt>
    <dgm:pt modelId="{45AAE2CD-4286-4CB2-B96E-A631055D2FCC}" type="pres">
      <dgm:prSet presAssocID="{97B89546-B6A6-4885-B30B-13539A6D4B1D}" presName="parTx" presStyleLbl="revTx" presStyleIdx="1" presStyleCnt="4">
        <dgm:presLayoutVars>
          <dgm:chMax val="0"/>
          <dgm:chPref val="0"/>
        </dgm:presLayoutVars>
      </dgm:prSet>
      <dgm:spPr/>
    </dgm:pt>
    <dgm:pt modelId="{F6DA1839-C724-4CCB-A998-954B6D9C89D9}" type="pres">
      <dgm:prSet presAssocID="{B7104F41-6DAA-4256-8EC6-16C7D0BC9827}" presName="sibTrans" presStyleCnt="0"/>
      <dgm:spPr/>
    </dgm:pt>
    <dgm:pt modelId="{AEC71BE9-53D4-4D4C-A096-668C62FD9367}" type="pres">
      <dgm:prSet presAssocID="{E0B1DA45-4F92-4CA9-A1CA-5873C7134702}" presName="compNode" presStyleCnt="0"/>
      <dgm:spPr/>
    </dgm:pt>
    <dgm:pt modelId="{3BD0BB47-E095-4C39-B1C4-C61CACF0F27E}" type="pres">
      <dgm:prSet presAssocID="{E0B1DA45-4F92-4CA9-A1CA-5873C7134702}" presName="bgRect" presStyleLbl="bgShp" presStyleIdx="2" presStyleCnt="4"/>
      <dgm:spPr/>
    </dgm:pt>
    <dgm:pt modelId="{DD35B74F-C6A8-4BB1-B580-2B68645D7544}" type="pres">
      <dgm:prSet presAssocID="{E0B1DA45-4F92-4CA9-A1CA-5873C713470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38386BC0-4417-4C00-82E6-04EAC813C48B}" type="pres">
      <dgm:prSet presAssocID="{E0B1DA45-4F92-4CA9-A1CA-5873C7134702}" presName="spaceRect" presStyleCnt="0"/>
      <dgm:spPr/>
    </dgm:pt>
    <dgm:pt modelId="{B8690BFB-B5C9-4861-8F60-E58C497CA11A}" type="pres">
      <dgm:prSet presAssocID="{E0B1DA45-4F92-4CA9-A1CA-5873C7134702}" presName="parTx" presStyleLbl="revTx" presStyleIdx="2" presStyleCnt="4">
        <dgm:presLayoutVars>
          <dgm:chMax val="0"/>
          <dgm:chPref val="0"/>
        </dgm:presLayoutVars>
      </dgm:prSet>
      <dgm:spPr/>
    </dgm:pt>
    <dgm:pt modelId="{C894ED6A-292A-4C8B-BF4E-30967DD7DD50}" type="pres">
      <dgm:prSet presAssocID="{ABAEC4F9-2C8B-4A92-BC44-F9F5E301EA4F}" presName="sibTrans" presStyleCnt="0"/>
      <dgm:spPr/>
    </dgm:pt>
    <dgm:pt modelId="{D34DD7A2-CDF2-457C-89B4-546490D29CFE}" type="pres">
      <dgm:prSet presAssocID="{C7367C14-0CCC-4591-A7A5-90D570A0CCFC}" presName="compNode" presStyleCnt="0"/>
      <dgm:spPr/>
    </dgm:pt>
    <dgm:pt modelId="{0C568F93-701B-410A-97E2-F50FFB2B6C16}" type="pres">
      <dgm:prSet presAssocID="{C7367C14-0CCC-4591-A7A5-90D570A0CCFC}" presName="bgRect" presStyleLbl="bgShp" presStyleIdx="3" presStyleCnt="4"/>
      <dgm:spPr/>
    </dgm:pt>
    <dgm:pt modelId="{572ADE66-6336-47C6-8797-DFC4AD10BA35}" type="pres">
      <dgm:prSet presAssocID="{C7367C14-0CCC-4591-A7A5-90D570A0CCF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9FF450B-98D8-486C-9F40-24E94665EA40}" type="pres">
      <dgm:prSet presAssocID="{C7367C14-0CCC-4591-A7A5-90D570A0CCFC}" presName="spaceRect" presStyleCnt="0"/>
      <dgm:spPr/>
    </dgm:pt>
    <dgm:pt modelId="{246F6A62-CE04-4619-9718-400ADD461EA5}" type="pres">
      <dgm:prSet presAssocID="{C7367C14-0CCC-4591-A7A5-90D570A0CCF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F25E714-8D5C-4153-9129-3F709E601565}" type="presOf" srcId="{AF9D137E-528E-47FE-B3BB-936C7B0A9D15}" destId="{2E2808D5-7A2B-44A9-9D29-5C977523A49C}" srcOrd="0" destOrd="0" presId="urn:microsoft.com/office/officeart/2018/2/layout/IconVerticalSolidList"/>
    <dgm:cxn modelId="{D3FBDE21-8587-4D2B-A0A6-FEBB7ACBA6D3}" type="presOf" srcId="{E0B1DA45-4F92-4CA9-A1CA-5873C7134702}" destId="{B8690BFB-B5C9-4861-8F60-E58C497CA11A}" srcOrd="0" destOrd="0" presId="urn:microsoft.com/office/officeart/2018/2/layout/IconVerticalSolidList"/>
    <dgm:cxn modelId="{44424D22-214B-42BC-9560-2C809EDAD8C2}" type="presOf" srcId="{B7CEC97E-EB0C-42B3-91E9-AC9112C5F00B}" destId="{C3494AEC-26B3-42B8-A9A0-9CA385188740}" srcOrd="0" destOrd="0" presId="urn:microsoft.com/office/officeart/2018/2/layout/IconVerticalSolidList"/>
    <dgm:cxn modelId="{4F45EC27-EB91-4EAD-83EB-ADFA4D03E58C}" srcId="{B7CEC97E-EB0C-42B3-91E9-AC9112C5F00B}" destId="{97B89546-B6A6-4885-B30B-13539A6D4B1D}" srcOrd="1" destOrd="0" parTransId="{764C2CF4-237D-470A-A961-C70207C413D9}" sibTransId="{B7104F41-6DAA-4256-8EC6-16C7D0BC9827}"/>
    <dgm:cxn modelId="{CA47992D-510C-49C4-82D5-43661D17AB26}" type="presOf" srcId="{C7367C14-0CCC-4591-A7A5-90D570A0CCFC}" destId="{246F6A62-CE04-4619-9718-400ADD461EA5}" srcOrd="0" destOrd="0" presId="urn:microsoft.com/office/officeart/2018/2/layout/IconVerticalSolidList"/>
    <dgm:cxn modelId="{ACD7AD38-8ACD-4486-A554-34DC36B73ED6}" srcId="{B7CEC97E-EB0C-42B3-91E9-AC9112C5F00B}" destId="{AF9D137E-528E-47FE-B3BB-936C7B0A9D15}" srcOrd="0" destOrd="0" parTransId="{B909BD72-EBBB-4339-8230-109E64D7EA98}" sibTransId="{3D6B5265-2DE3-4BEE-B41F-12B9A809F12B}"/>
    <dgm:cxn modelId="{B6632B3E-A01A-4DC8-9BB0-DF82B82D49C5}" srcId="{B7CEC97E-EB0C-42B3-91E9-AC9112C5F00B}" destId="{C7367C14-0CCC-4591-A7A5-90D570A0CCFC}" srcOrd="3" destOrd="0" parTransId="{B701A77C-DAE8-447C-8852-D171BB74D577}" sibTransId="{073F1683-527A-42C8-8CF8-DF7381743087}"/>
    <dgm:cxn modelId="{AFC9055B-A0B1-4EE7-A29B-AE81E185F87B}" srcId="{B7CEC97E-EB0C-42B3-91E9-AC9112C5F00B}" destId="{E0B1DA45-4F92-4CA9-A1CA-5873C7134702}" srcOrd="2" destOrd="0" parTransId="{E6357358-DF41-4553-89E2-F6F50723279A}" sibTransId="{ABAEC4F9-2C8B-4A92-BC44-F9F5E301EA4F}"/>
    <dgm:cxn modelId="{ED61DD88-F8FE-43BB-9CE7-006938BB7FAC}" type="presOf" srcId="{97B89546-B6A6-4885-B30B-13539A6D4B1D}" destId="{45AAE2CD-4286-4CB2-B96E-A631055D2FCC}" srcOrd="0" destOrd="0" presId="urn:microsoft.com/office/officeart/2018/2/layout/IconVerticalSolidList"/>
    <dgm:cxn modelId="{9B1E04C0-2DCD-4726-8175-0EE309A36F9F}" type="presParOf" srcId="{C3494AEC-26B3-42B8-A9A0-9CA385188740}" destId="{D47DE929-DD19-4249-AA38-E3EA2F895493}" srcOrd="0" destOrd="0" presId="urn:microsoft.com/office/officeart/2018/2/layout/IconVerticalSolidList"/>
    <dgm:cxn modelId="{9997FC6B-874E-4D54-B304-A2AB13A4482C}" type="presParOf" srcId="{D47DE929-DD19-4249-AA38-E3EA2F895493}" destId="{8EF1DF5B-4DDE-4ACF-B81F-D5409A014FBC}" srcOrd="0" destOrd="0" presId="urn:microsoft.com/office/officeart/2018/2/layout/IconVerticalSolidList"/>
    <dgm:cxn modelId="{B18B2A4D-45FE-4C60-AA2B-CA57D00D3A14}" type="presParOf" srcId="{D47DE929-DD19-4249-AA38-E3EA2F895493}" destId="{5ADF0D95-8622-40CA-912C-28BD76F03E0A}" srcOrd="1" destOrd="0" presId="urn:microsoft.com/office/officeart/2018/2/layout/IconVerticalSolidList"/>
    <dgm:cxn modelId="{8023313D-B65C-4AAF-A10F-9454146D57CA}" type="presParOf" srcId="{D47DE929-DD19-4249-AA38-E3EA2F895493}" destId="{DE6458B3-D193-47A5-8EE4-7F1497C0D81F}" srcOrd="2" destOrd="0" presId="urn:microsoft.com/office/officeart/2018/2/layout/IconVerticalSolidList"/>
    <dgm:cxn modelId="{C88EB2A0-CAA1-445A-A1F7-C9620E15D64D}" type="presParOf" srcId="{D47DE929-DD19-4249-AA38-E3EA2F895493}" destId="{2E2808D5-7A2B-44A9-9D29-5C977523A49C}" srcOrd="3" destOrd="0" presId="urn:microsoft.com/office/officeart/2018/2/layout/IconVerticalSolidList"/>
    <dgm:cxn modelId="{1B0BEAE9-1C6A-41E4-94CC-9CFB8E7BC0BA}" type="presParOf" srcId="{C3494AEC-26B3-42B8-A9A0-9CA385188740}" destId="{D8E48DC1-215F-46F0-BBD9-6EF0A6D049E6}" srcOrd="1" destOrd="0" presId="urn:microsoft.com/office/officeart/2018/2/layout/IconVerticalSolidList"/>
    <dgm:cxn modelId="{C3485413-C0E4-45AC-B55D-0BC2F71B0826}" type="presParOf" srcId="{C3494AEC-26B3-42B8-A9A0-9CA385188740}" destId="{98E324C1-4447-4B55-B8B3-288F753F9960}" srcOrd="2" destOrd="0" presId="urn:microsoft.com/office/officeart/2018/2/layout/IconVerticalSolidList"/>
    <dgm:cxn modelId="{C5584D55-1C10-431E-837C-6534A9E3160C}" type="presParOf" srcId="{98E324C1-4447-4B55-B8B3-288F753F9960}" destId="{56DF0171-7A1A-4583-98AF-52DF7269AEEC}" srcOrd="0" destOrd="0" presId="urn:microsoft.com/office/officeart/2018/2/layout/IconVerticalSolidList"/>
    <dgm:cxn modelId="{E1FC9981-8F5B-44A1-A4AE-86208F6196D1}" type="presParOf" srcId="{98E324C1-4447-4B55-B8B3-288F753F9960}" destId="{9646C9D5-E7B6-4277-BDC8-6F4D1059C200}" srcOrd="1" destOrd="0" presId="urn:microsoft.com/office/officeart/2018/2/layout/IconVerticalSolidList"/>
    <dgm:cxn modelId="{4477EFEE-D85D-4D7D-868D-ADE915622D58}" type="presParOf" srcId="{98E324C1-4447-4B55-B8B3-288F753F9960}" destId="{DE1F514E-ADAA-4DF4-A8F4-CCB2250FF77A}" srcOrd="2" destOrd="0" presId="urn:microsoft.com/office/officeart/2018/2/layout/IconVerticalSolidList"/>
    <dgm:cxn modelId="{95672D1D-1543-46FE-B2F1-BD9B70025EAD}" type="presParOf" srcId="{98E324C1-4447-4B55-B8B3-288F753F9960}" destId="{45AAE2CD-4286-4CB2-B96E-A631055D2FCC}" srcOrd="3" destOrd="0" presId="urn:microsoft.com/office/officeart/2018/2/layout/IconVerticalSolidList"/>
    <dgm:cxn modelId="{07FBAF2A-DB44-420F-8F70-C13108BF29B4}" type="presParOf" srcId="{C3494AEC-26B3-42B8-A9A0-9CA385188740}" destId="{F6DA1839-C724-4CCB-A998-954B6D9C89D9}" srcOrd="3" destOrd="0" presId="urn:microsoft.com/office/officeart/2018/2/layout/IconVerticalSolidList"/>
    <dgm:cxn modelId="{FD644729-01ED-4CA3-A24C-10F175CDF6DF}" type="presParOf" srcId="{C3494AEC-26B3-42B8-A9A0-9CA385188740}" destId="{AEC71BE9-53D4-4D4C-A096-668C62FD9367}" srcOrd="4" destOrd="0" presId="urn:microsoft.com/office/officeart/2018/2/layout/IconVerticalSolidList"/>
    <dgm:cxn modelId="{35348D12-C05C-4F69-AB52-AA40454372A6}" type="presParOf" srcId="{AEC71BE9-53D4-4D4C-A096-668C62FD9367}" destId="{3BD0BB47-E095-4C39-B1C4-C61CACF0F27E}" srcOrd="0" destOrd="0" presId="urn:microsoft.com/office/officeart/2018/2/layout/IconVerticalSolidList"/>
    <dgm:cxn modelId="{7A260A01-CB41-4B4A-B355-82EEE3F95125}" type="presParOf" srcId="{AEC71BE9-53D4-4D4C-A096-668C62FD9367}" destId="{DD35B74F-C6A8-4BB1-B580-2B68645D7544}" srcOrd="1" destOrd="0" presId="urn:microsoft.com/office/officeart/2018/2/layout/IconVerticalSolidList"/>
    <dgm:cxn modelId="{C1816473-D741-4BFE-98C3-F81C33AE591D}" type="presParOf" srcId="{AEC71BE9-53D4-4D4C-A096-668C62FD9367}" destId="{38386BC0-4417-4C00-82E6-04EAC813C48B}" srcOrd="2" destOrd="0" presId="urn:microsoft.com/office/officeart/2018/2/layout/IconVerticalSolidList"/>
    <dgm:cxn modelId="{9F4DE9A3-B1B0-4D7F-B340-03AD3F85B92B}" type="presParOf" srcId="{AEC71BE9-53D4-4D4C-A096-668C62FD9367}" destId="{B8690BFB-B5C9-4861-8F60-E58C497CA11A}" srcOrd="3" destOrd="0" presId="urn:microsoft.com/office/officeart/2018/2/layout/IconVerticalSolidList"/>
    <dgm:cxn modelId="{19085D6D-0A5F-4442-A1E6-73B69223AB9B}" type="presParOf" srcId="{C3494AEC-26B3-42B8-A9A0-9CA385188740}" destId="{C894ED6A-292A-4C8B-BF4E-30967DD7DD50}" srcOrd="5" destOrd="0" presId="urn:microsoft.com/office/officeart/2018/2/layout/IconVerticalSolidList"/>
    <dgm:cxn modelId="{8CBF6EBD-69BC-4D20-9050-4ADCC43710EF}" type="presParOf" srcId="{C3494AEC-26B3-42B8-A9A0-9CA385188740}" destId="{D34DD7A2-CDF2-457C-89B4-546490D29CFE}" srcOrd="6" destOrd="0" presId="urn:microsoft.com/office/officeart/2018/2/layout/IconVerticalSolidList"/>
    <dgm:cxn modelId="{0DDF8DCD-957C-4663-91DB-07DFD0273943}" type="presParOf" srcId="{D34DD7A2-CDF2-457C-89B4-546490D29CFE}" destId="{0C568F93-701B-410A-97E2-F50FFB2B6C16}" srcOrd="0" destOrd="0" presId="urn:microsoft.com/office/officeart/2018/2/layout/IconVerticalSolidList"/>
    <dgm:cxn modelId="{34CDF948-18E4-4E7E-9114-471786A663F0}" type="presParOf" srcId="{D34DD7A2-CDF2-457C-89B4-546490D29CFE}" destId="{572ADE66-6336-47C6-8797-DFC4AD10BA35}" srcOrd="1" destOrd="0" presId="urn:microsoft.com/office/officeart/2018/2/layout/IconVerticalSolidList"/>
    <dgm:cxn modelId="{C5769ADE-ED58-450C-85F2-4F058D9BF07E}" type="presParOf" srcId="{D34DD7A2-CDF2-457C-89B4-546490D29CFE}" destId="{99FF450B-98D8-486C-9F40-24E94665EA40}" srcOrd="2" destOrd="0" presId="urn:microsoft.com/office/officeart/2018/2/layout/IconVerticalSolidList"/>
    <dgm:cxn modelId="{F1674CC8-5A6B-45B6-800D-F6F0E2836941}" type="presParOf" srcId="{D34DD7A2-CDF2-457C-89B4-546490D29CFE}" destId="{246F6A62-CE04-4619-9718-400ADD461E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2C2129-2899-4CBD-A7BC-355456B9AD2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F91C1F3-7764-4965-9752-35F49F9EEC61}">
      <dgm:prSet/>
      <dgm:spPr/>
      <dgm:t>
        <a:bodyPr/>
        <a:lstStyle/>
        <a:p>
          <a:r>
            <a:rPr lang="en-IN" b="1" dirty="0"/>
            <a:t>Respective Professors will have to track the students’ projects</a:t>
          </a:r>
          <a:endParaRPr lang="en-US" dirty="0"/>
        </a:p>
      </dgm:t>
    </dgm:pt>
    <dgm:pt modelId="{4A7C5293-D089-40EE-A9F4-5981B805CFB5}" type="parTrans" cxnId="{4527D535-744F-4E4C-8CFC-F375A1427759}">
      <dgm:prSet/>
      <dgm:spPr/>
      <dgm:t>
        <a:bodyPr/>
        <a:lstStyle/>
        <a:p>
          <a:endParaRPr lang="en-US"/>
        </a:p>
      </dgm:t>
    </dgm:pt>
    <dgm:pt modelId="{AAB9515C-A70B-40E7-95D4-A065ACDF6CCD}" type="sibTrans" cxnId="{4527D535-744F-4E4C-8CFC-F375A1427759}">
      <dgm:prSet/>
      <dgm:spPr/>
      <dgm:t>
        <a:bodyPr/>
        <a:lstStyle/>
        <a:p>
          <a:endParaRPr lang="en-US"/>
        </a:p>
      </dgm:t>
    </dgm:pt>
    <dgm:pt modelId="{322D8DD0-68A6-4B72-A078-1BAC8E9A42F3}">
      <dgm:prSet/>
      <dgm:spPr/>
      <dgm:t>
        <a:bodyPr/>
        <a:lstStyle/>
        <a:p>
          <a:r>
            <a:rPr lang="en-IN" b="1" dirty="0"/>
            <a:t>They will get a prompt when the projects get completed 30%, 60% and 100%</a:t>
          </a:r>
          <a:endParaRPr lang="en-US" dirty="0"/>
        </a:p>
      </dgm:t>
    </dgm:pt>
    <dgm:pt modelId="{6359E64B-F5C6-441E-8298-556B20A5E33A}" type="parTrans" cxnId="{6E2EB5B3-4920-4EB8-AA30-28D0D7715804}">
      <dgm:prSet/>
      <dgm:spPr/>
      <dgm:t>
        <a:bodyPr/>
        <a:lstStyle/>
        <a:p>
          <a:endParaRPr lang="en-US"/>
        </a:p>
      </dgm:t>
    </dgm:pt>
    <dgm:pt modelId="{24694A62-5828-496C-90E7-34BF1BA2B3BB}" type="sibTrans" cxnId="{6E2EB5B3-4920-4EB8-AA30-28D0D7715804}">
      <dgm:prSet/>
      <dgm:spPr/>
      <dgm:t>
        <a:bodyPr/>
        <a:lstStyle/>
        <a:p>
          <a:endParaRPr lang="en-US"/>
        </a:p>
      </dgm:t>
    </dgm:pt>
    <dgm:pt modelId="{F3FA13B9-514E-4838-A047-8C56E8D78EB5}">
      <dgm:prSet/>
      <dgm:spPr/>
      <dgm:t>
        <a:bodyPr/>
        <a:lstStyle/>
        <a:p>
          <a:r>
            <a:rPr lang="en-IN" b="1" dirty="0"/>
            <a:t>Professors will have to give their reviews for the same</a:t>
          </a:r>
          <a:endParaRPr lang="en-US" dirty="0"/>
        </a:p>
      </dgm:t>
    </dgm:pt>
    <dgm:pt modelId="{7E43C3E0-EEB1-4767-A985-ABEDA955833E}" type="parTrans" cxnId="{68FA64BF-2E8F-48AD-8F00-6E12C76B1C8E}">
      <dgm:prSet/>
      <dgm:spPr/>
      <dgm:t>
        <a:bodyPr/>
        <a:lstStyle/>
        <a:p>
          <a:endParaRPr lang="en-US"/>
        </a:p>
      </dgm:t>
    </dgm:pt>
    <dgm:pt modelId="{230356A2-AED2-4F25-BA2A-EF23F4960990}" type="sibTrans" cxnId="{68FA64BF-2E8F-48AD-8F00-6E12C76B1C8E}">
      <dgm:prSet/>
      <dgm:spPr/>
      <dgm:t>
        <a:bodyPr/>
        <a:lstStyle/>
        <a:p>
          <a:endParaRPr lang="en-US"/>
        </a:p>
      </dgm:t>
    </dgm:pt>
    <dgm:pt modelId="{6B5D21C1-F4B4-4E94-922B-41BD0D10129D}">
      <dgm:prSet/>
      <dgm:spPr/>
      <dgm:t>
        <a:bodyPr/>
        <a:lstStyle/>
        <a:p>
          <a:r>
            <a:rPr lang="en-IN" b="1" dirty="0"/>
            <a:t>Students can contact the professors through </a:t>
          </a:r>
          <a:r>
            <a:rPr lang="en-IN" b="1" dirty="0" err="1"/>
            <a:t>EduTrack</a:t>
          </a:r>
          <a:r>
            <a:rPr lang="en-IN" b="1" dirty="0"/>
            <a:t> to ask trivial questions</a:t>
          </a:r>
          <a:endParaRPr lang="en-US" dirty="0"/>
        </a:p>
      </dgm:t>
    </dgm:pt>
    <dgm:pt modelId="{6A62BFA1-9EA3-4FFB-B942-FAF460746CE9}" type="parTrans" cxnId="{1D6C8195-792E-44FE-9608-434ABBFCF9CD}">
      <dgm:prSet/>
      <dgm:spPr/>
      <dgm:t>
        <a:bodyPr/>
        <a:lstStyle/>
        <a:p>
          <a:endParaRPr lang="en-US"/>
        </a:p>
      </dgm:t>
    </dgm:pt>
    <dgm:pt modelId="{CE9BE5F5-95DC-4DFE-B950-80DEB55A7725}" type="sibTrans" cxnId="{1D6C8195-792E-44FE-9608-434ABBFCF9CD}">
      <dgm:prSet/>
      <dgm:spPr/>
      <dgm:t>
        <a:bodyPr/>
        <a:lstStyle/>
        <a:p>
          <a:endParaRPr lang="en-US"/>
        </a:p>
      </dgm:t>
    </dgm:pt>
    <dgm:pt modelId="{08D2A109-3136-4290-A1A8-54CEE7E254D0}" type="pres">
      <dgm:prSet presAssocID="{792C2129-2899-4CBD-A7BC-355456B9AD27}" presName="root" presStyleCnt="0">
        <dgm:presLayoutVars>
          <dgm:dir/>
          <dgm:resizeHandles val="exact"/>
        </dgm:presLayoutVars>
      </dgm:prSet>
      <dgm:spPr/>
    </dgm:pt>
    <dgm:pt modelId="{23590056-EC29-495F-8BF0-42EC7A828115}" type="pres">
      <dgm:prSet presAssocID="{5F91C1F3-7764-4965-9752-35F49F9EEC61}" presName="compNode" presStyleCnt="0"/>
      <dgm:spPr/>
    </dgm:pt>
    <dgm:pt modelId="{A0F213EB-E3B8-49E9-8768-79DA67BB47D8}" type="pres">
      <dgm:prSet presAssocID="{5F91C1F3-7764-4965-9752-35F49F9EEC61}" presName="bgRect" presStyleLbl="bgShp" presStyleIdx="0" presStyleCnt="4"/>
      <dgm:spPr/>
    </dgm:pt>
    <dgm:pt modelId="{8C6B22FB-6B77-4932-AC7B-800C0A97FDD5}" type="pres">
      <dgm:prSet presAssocID="{5F91C1F3-7764-4965-9752-35F49F9EEC6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57947DFF-1A8B-411E-9293-64D73EE64D76}" type="pres">
      <dgm:prSet presAssocID="{5F91C1F3-7764-4965-9752-35F49F9EEC61}" presName="spaceRect" presStyleCnt="0"/>
      <dgm:spPr/>
    </dgm:pt>
    <dgm:pt modelId="{DF6C7FD5-0A72-413E-B86E-C7E8A6AE990E}" type="pres">
      <dgm:prSet presAssocID="{5F91C1F3-7764-4965-9752-35F49F9EEC61}" presName="parTx" presStyleLbl="revTx" presStyleIdx="0" presStyleCnt="4">
        <dgm:presLayoutVars>
          <dgm:chMax val="0"/>
          <dgm:chPref val="0"/>
        </dgm:presLayoutVars>
      </dgm:prSet>
      <dgm:spPr/>
    </dgm:pt>
    <dgm:pt modelId="{338062F4-132E-4454-898B-2D0447D80057}" type="pres">
      <dgm:prSet presAssocID="{AAB9515C-A70B-40E7-95D4-A065ACDF6CCD}" presName="sibTrans" presStyleCnt="0"/>
      <dgm:spPr/>
    </dgm:pt>
    <dgm:pt modelId="{80CAA036-FE20-4F4E-89F4-856AF1EDE0DD}" type="pres">
      <dgm:prSet presAssocID="{322D8DD0-68A6-4B72-A078-1BAC8E9A42F3}" presName="compNode" presStyleCnt="0"/>
      <dgm:spPr/>
    </dgm:pt>
    <dgm:pt modelId="{FE05E892-5ABB-408A-B04D-9E3DE017855C}" type="pres">
      <dgm:prSet presAssocID="{322D8DD0-68A6-4B72-A078-1BAC8E9A42F3}" presName="bgRect" presStyleLbl="bgShp" presStyleIdx="1" presStyleCnt="4"/>
      <dgm:spPr/>
    </dgm:pt>
    <dgm:pt modelId="{4C99B688-1A53-46D5-A257-355E0C66C49B}" type="pres">
      <dgm:prSet presAssocID="{322D8DD0-68A6-4B72-A078-1BAC8E9A42F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C0D1CFD-1E9B-49FE-A06F-CFE894444868}" type="pres">
      <dgm:prSet presAssocID="{322D8DD0-68A6-4B72-A078-1BAC8E9A42F3}" presName="spaceRect" presStyleCnt="0"/>
      <dgm:spPr/>
    </dgm:pt>
    <dgm:pt modelId="{F4ACFBD6-53B1-4144-9755-AB1C2C4786D4}" type="pres">
      <dgm:prSet presAssocID="{322D8DD0-68A6-4B72-A078-1BAC8E9A42F3}" presName="parTx" presStyleLbl="revTx" presStyleIdx="1" presStyleCnt="4">
        <dgm:presLayoutVars>
          <dgm:chMax val="0"/>
          <dgm:chPref val="0"/>
        </dgm:presLayoutVars>
      </dgm:prSet>
      <dgm:spPr/>
    </dgm:pt>
    <dgm:pt modelId="{AE7FE4F1-9870-408A-9C18-E64D794769DB}" type="pres">
      <dgm:prSet presAssocID="{24694A62-5828-496C-90E7-34BF1BA2B3BB}" presName="sibTrans" presStyleCnt="0"/>
      <dgm:spPr/>
    </dgm:pt>
    <dgm:pt modelId="{5F57B5FC-E532-4796-BE0E-CA0C03EF4C8A}" type="pres">
      <dgm:prSet presAssocID="{F3FA13B9-514E-4838-A047-8C56E8D78EB5}" presName="compNode" presStyleCnt="0"/>
      <dgm:spPr/>
    </dgm:pt>
    <dgm:pt modelId="{11348585-3055-4FC1-922D-5F47B266D8ED}" type="pres">
      <dgm:prSet presAssocID="{F3FA13B9-514E-4838-A047-8C56E8D78EB5}" presName="bgRect" presStyleLbl="bgShp" presStyleIdx="2" presStyleCnt="4"/>
      <dgm:spPr/>
    </dgm:pt>
    <dgm:pt modelId="{1CFD9FB2-FB2E-4D46-9F29-25E42CF8CAD2}" type="pres">
      <dgm:prSet presAssocID="{F3FA13B9-514E-4838-A047-8C56E8D78EB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9DB4A3C-FE47-4442-A1D8-D9226F2B0A89}" type="pres">
      <dgm:prSet presAssocID="{F3FA13B9-514E-4838-A047-8C56E8D78EB5}" presName="spaceRect" presStyleCnt="0"/>
      <dgm:spPr/>
    </dgm:pt>
    <dgm:pt modelId="{C12FF8BC-5F53-47C5-B406-DFE81D8BBDB1}" type="pres">
      <dgm:prSet presAssocID="{F3FA13B9-514E-4838-A047-8C56E8D78EB5}" presName="parTx" presStyleLbl="revTx" presStyleIdx="2" presStyleCnt="4">
        <dgm:presLayoutVars>
          <dgm:chMax val="0"/>
          <dgm:chPref val="0"/>
        </dgm:presLayoutVars>
      </dgm:prSet>
      <dgm:spPr/>
    </dgm:pt>
    <dgm:pt modelId="{637CBE0B-94B7-4E56-96C8-730058C734A8}" type="pres">
      <dgm:prSet presAssocID="{230356A2-AED2-4F25-BA2A-EF23F4960990}" presName="sibTrans" presStyleCnt="0"/>
      <dgm:spPr/>
    </dgm:pt>
    <dgm:pt modelId="{C9BD1E6D-4B11-471D-B21F-2156ED44FC21}" type="pres">
      <dgm:prSet presAssocID="{6B5D21C1-F4B4-4E94-922B-41BD0D10129D}" presName="compNode" presStyleCnt="0"/>
      <dgm:spPr/>
    </dgm:pt>
    <dgm:pt modelId="{D26A8838-BF4C-4D01-A83B-96FD169829A9}" type="pres">
      <dgm:prSet presAssocID="{6B5D21C1-F4B4-4E94-922B-41BD0D10129D}" presName="bgRect" presStyleLbl="bgShp" presStyleIdx="3" presStyleCnt="4"/>
      <dgm:spPr/>
    </dgm:pt>
    <dgm:pt modelId="{A93ACAE5-49C1-4F85-BBE5-F2E23F767FA2}" type="pres">
      <dgm:prSet presAssocID="{6B5D21C1-F4B4-4E94-922B-41BD0D10129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BD52D7E-DA14-45D7-B62D-872C487C3E6F}" type="pres">
      <dgm:prSet presAssocID="{6B5D21C1-F4B4-4E94-922B-41BD0D10129D}" presName="spaceRect" presStyleCnt="0"/>
      <dgm:spPr/>
    </dgm:pt>
    <dgm:pt modelId="{98D6252D-BE26-417B-B5C1-434F9B1063A0}" type="pres">
      <dgm:prSet presAssocID="{6B5D21C1-F4B4-4E94-922B-41BD0D10129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C432430-C379-4690-B59F-FE663F8C6F61}" type="presOf" srcId="{792C2129-2899-4CBD-A7BC-355456B9AD27}" destId="{08D2A109-3136-4290-A1A8-54CEE7E254D0}" srcOrd="0" destOrd="0" presId="urn:microsoft.com/office/officeart/2018/2/layout/IconVerticalSolidList"/>
    <dgm:cxn modelId="{4527D535-744F-4E4C-8CFC-F375A1427759}" srcId="{792C2129-2899-4CBD-A7BC-355456B9AD27}" destId="{5F91C1F3-7764-4965-9752-35F49F9EEC61}" srcOrd="0" destOrd="0" parTransId="{4A7C5293-D089-40EE-A9F4-5981B805CFB5}" sibTransId="{AAB9515C-A70B-40E7-95D4-A065ACDF6CCD}"/>
    <dgm:cxn modelId="{0DC83B81-5CEB-40DB-A547-2CC640C1564D}" type="presOf" srcId="{6B5D21C1-F4B4-4E94-922B-41BD0D10129D}" destId="{98D6252D-BE26-417B-B5C1-434F9B1063A0}" srcOrd="0" destOrd="0" presId="urn:microsoft.com/office/officeart/2018/2/layout/IconVerticalSolidList"/>
    <dgm:cxn modelId="{1D6C8195-792E-44FE-9608-434ABBFCF9CD}" srcId="{792C2129-2899-4CBD-A7BC-355456B9AD27}" destId="{6B5D21C1-F4B4-4E94-922B-41BD0D10129D}" srcOrd="3" destOrd="0" parTransId="{6A62BFA1-9EA3-4FFB-B942-FAF460746CE9}" sibTransId="{CE9BE5F5-95DC-4DFE-B950-80DEB55A7725}"/>
    <dgm:cxn modelId="{D3C82CA9-8F15-4471-B720-AB20141DF7B6}" type="presOf" srcId="{F3FA13B9-514E-4838-A047-8C56E8D78EB5}" destId="{C12FF8BC-5F53-47C5-B406-DFE81D8BBDB1}" srcOrd="0" destOrd="0" presId="urn:microsoft.com/office/officeart/2018/2/layout/IconVerticalSolidList"/>
    <dgm:cxn modelId="{0FF154AE-E93D-4526-8ADA-82CC5B1C7AC9}" type="presOf" srcId="{322D8DD0-68A6-4B72-A078-1BAC8E9A42F3}" destId="{F4ACFBD6-53B1-4144-9755-AB1C2C4786D4}" srcOrd="0" destOrd="0" presId="urn:microsoft.com/office/officeart/2018/2/layout/IconVerticalSolidList"/>
    <dgm:cxn modelId="{6E2EB5B3-4920-4EB8-AA30-28D0D7715804}" srcId="{792C2129-2899-4CBD-A7BC-355456B9AD27}" destId="{322D8DD0-68A6-4B72-A078-1BAC8E9A42F3}" srcOrd="1" destOrd="0" parTransId="{6359E64B-F5C6-441E-8298-556B20A5E33A}" sibTransId="{24694A62-5828-496C-90E7-34BF1BA2B3BB}"/>
    <dgm:cxn modelId="{68FA64BF-2E8F-48AD-8F00-6E12C76B1C8E}" srcId="{792C2129-2899-4CBD-A7BC-355456B9AD27}" destId="{F3FA13B9-514E-4838-A047-8C56E8D78EB5}" srcOrd="2" destOrd="0" parTransId="{7E43C3E0-EEB1-4767-A985-ABEDA955833E}" sibTransId="{230356A2-AED2-4F25-BA2A-EF23F4960990}"/>
    <dgm:cxn modelId="{FBB896F1-B8AC-4EFF-8561-81A07CB02CE1}" type="presOf" srcId="{5F91C1F3-7764-4965-9752-35F49F9EEC61}" destId="{DF6C7FD5-0A72-413E-B86E-C7E8A6AE990E}" srcOrd="0" destOrd="0" presId="urn:microsoft.com/office/officeart/2018/2/layout/IconVerticalSolidList"/>
    <dgm:cxn modelId="{8D65F67F-CA52-47FD-B373-E68E4CE704C3}" type="presParOf" srcId="{08D2A109-3136-4290-A1A8-54CEE7E254D0}" destId="{23590056-EC29-495F-8BF0-42EC7A828115}" srcOrd="0" destOrd="0" presId="urn:microsoft.com/office/officeart/2018/2/layout/IconVerticalSolidList"/>
    <dgm:cxn modelId="{3A82AA39-717A-42DA-9C0A-3415940DD992}" type="presParOf" srcId="{23590056-EC29-495F-8BF0-42EC7A828115}" destId="{A0F213EB-E3B8-49E9-8768-79DA67BB47D8}" srcOrd="0" destOrd="0" presId="urn:microsoft.com/office/officeart/2018/2/layout/IconVerticalSolidList"/>
    <dgm:cxn modelId="{1A91353D-6DEE-4CD4-A076-388E4EBEA868}" type="presParOf" srcId="{23590056-EC29-495F-8BF0-42EC7A828115}" destId="{8C6B22FB-6B77-4932-AC7B-800C0A97FDD5}" srcOrd="1" destOrd="0" presId="urn:microsoft.com/office/officeart/2018/2/layout/IconVerticalSolidList"/>
    <dgm:cxn modelId="{3300317E-D187-45F2-AFFB-7F6ED09B9E76}" type="presParOf" srcId="{23590056-EC29-495F-8BF0-42EC7A828115}" destId="{57947DFF-1A8B-411E-9293-64D73EE64D76}" srcOrd="2" destOrd="0" presId="urn:microsoft.com/office/officeart/2018/2/layout/IconVerticalSolidList"/>
    <dgm:cxn modelId="{FA085CE1-01A2-4EB8-8891-CE368E198530}" type="presParOf" srcId="{23590056-EC29-495F-8BF0-42EC7A828115}" destId="{DF6C7FD5-0A72-413E-B86E-C7E8A6AE990E}" srcOrd="3" destOrd="0" presId="urn:microsoft.com/office/officeart/2018/2/layout/IconVerticalSolidList"/>
    <dgm:cxn modelId="{517E467C-A833-4F40-987F-F206CF051C63}" type="presParOf" srcId="{08D2A109-3136-4290-A1A8-54CEE7E254D0}" destId="{338062F4-132E-4454-898B-2D0447D80057}" srcOrd="1" destOrd="0" presId="urn:microsoft.com/office/officeart/2018/2/layout/IconVerticalSolidList"/>
    <dgm:cxn modelId="{A0B6F44C-D012-4605-BB93-1330419357DF}" type="presParOf" srcId="{08D2A109-3136-4290-A1A8-54CEE7E254D0}" destId="{80CAA036-FE20-4F4E-89F4-856AF1EDE0DD}" srcOrd="2" destOrd="0" presId="urn:microsoft.com/office/officeart/2018/2/layout/IconVerticalSolidList"/>
    <dgm:cxn modelId="{DDFCE5D3-8CD2-483E-853E-DCA1EF1E051D}" type="presParOf" srcId="{80CAA036-FE20-4F4E-89F4-856AF1EDE0DD}" destId="{FE05E892-5ABB-408A-B04D-9E3DE017855C}" srcOrd="0" destOrd="0" presId="urn:microsoft.com/office/officeart/2018/2/layout/IconVerticalSolidList"/>
    <dgm:cxn modelId="{3B478DE1-53A0-4386-8A57-2E51C8D16CE5}" type="presParOf" srcId="{80CAA036-FE20-4F4E-89F4-856AF1EDE0DD}" destId="{4C99B688-1A53-46D5-A257-355E0C66C49B}" srcOrd="1" destOrd="0" presId="urn:microsoft.com/office/officeart/2018/2/layout/IconVerticalSolidList"/>
    <dgm:cxn modelId="{CC2013EC-F428-4E91-A267-30E6D07B529E}" type="presParOf" srcId="{80CAA036-FE20-4F4E-89F4-856AF1EDE0DD}" destId="{DC0D1CFD-1E9B-49FE-A06F-CFE894444868}" srcOrd="2" destOrd="0" presId="urn:microsoft.com/office/officeart/2018/2/layout/IconVerticalSolidList"/>
    <dgm:cxn modelId="{67842E29-481E-435C-BFB5-99875793907E}" type="presParOf" srcId="{80CAA036-FE20-4F4E-89F4-856AF1EDE0DD}" destId="{F4ACFBD6-53B1-4144-9755-AB1C2C4786D4}" srcOrd="3" destOrd="0" presId="urn:microsoft.com/office/officeart/2018/2/layout/IconVerticalSolidList"/>
    <dgm:cxn modelId="{7CB860D2-CE76-4DE0-9B33-BF9D268C4D93}" type="presParOf" srcId="{08D2A109-3136-4290-A1A8-54CEE7E254D0}" destId="{AE7FE4F1-9870-408A-9C18-E64D794769DB}" srcOrd="3" destOrd="0" presId="urn:microsoft.com/office/officeart/2018/2/layout/IconVerticalSolidList"/>
    <dgm:cxn modelId="{30EC73F9-9175-44B3-92E9-17FA52DAD48A}" type="presParOf" srcId="{08D2A109-3136-4290-A1A8-54CEE7E254D0}" destId="{5F57B5FC-E532-4796-BE0E-CA0C03EF4C8A}" srcOrd="4" destOrd="0" presId="urn:microsoft.com/office/officeart/2018/2/layout/IconVerticalSolidList"/>
    <dgm:cxn modelId="{A8F83E42-ACBA-43B0-9EC1-DBC16C7381A3}" type="presParOf" srcId="{5F57B5FC-E532-4796-BE0E-CA0C03EF4C8A}" destId="{11348585-3055-4FC1-922D-5F47B266D8ED}" srcOrd="0" destOrd="0" presId="urn:microsoft.com/office/officeart/2018/2/layout/IconVerticalSolidList"/>
    <dgm:cxn modelId="{580147C5-BD57-44B8-A1AD-F06DD2EBF489}" type="presParOf" srcId="{5F57B5FC-E532-4796-BE0E-CA0C03EF4C8A}" destId="{1CFD9FB2-FB2E-4D46-9F29-25E42CF8CAD2}" srcOrd="1" destOrd="0" presId="urn:microsoft.com/office/officeart/2018/2/layout/IconVerticalSolidList"/>
    <dgm:cxn modelId="{97796420-33F6-4941-9368-55BC1A647080}" type="presParOf" srcId="{5F57B5FC-E532-4796-BE0E-CA0C03EF4C8A}" destId="{39DB4A3C-FE47-4442-A1D8-D9226F2B0A89}" srcOrd="2" destOrd="0" presId="urn:microsoft.com/office/officeart/2018/2/layout/IconVerticalSolidList"/>
    <dgm:cxn modelId="{8C9AEBE4-FD3A-42F9-9762-648F8EB05CC1}" type="presParOf" srcId="{5F57B5FC-E532-4796-BE0E-CA0C03EF4C8A}" destId="{C12FF8BC-5F53-47C5-B406-DFE81D8BBDB1}" srcOrd="3" destOrd="0" presId="urn:microsoft.com/office/officeart/2018/2/layout/IconVerticalSolidList"/>
    <dgm:cxn modelId="{84D621A8-214E-403A-9CCE-9D1FC62C1102}" type="presParOf" srcId="{08D2A109-3136-4290-A1A8-54CEE7E254D0}" destId="{637CBE0B-94B7-4E56-96C8-730058C734A8}" srcOrd="5" destOrd="0" presId="urn:microsoft.com/office/officeart/2018/2/layout/IconVerticalSolidList"/>
    <dgm:cxn modelId="{65358AAB-078D-4533-B7A5-3C608A63400D}" type="presParOf" srcId="{08D2A109-3136-4290-A1A8-54CEE7E254D0}" destId="{C9BD1E6D-4B11-471D-B21F-2156ED44FC21}" srcOrd="6" destOrd="0" presId="urn:microsoft.com/office/officeart/2018/2/layout/IconVerticalSolidList"/>
    <dgm:cxn modelId="{538530DE-3AB9-480A-AC4F-410458443DB7}" type="presParOf" srcId="{C9BD1E6D-4B11-471D-B21F-2156ED44FC21}" destId="{D26A8838-BF4C-4D01-A83B-96FD169829A9}" srcOrd="0" destOrd="0" presId="urn:microsoft.com/office/officeart/2018/2/layout/IconVerticalSolidList"/>
    <dgm:cxn modelId="{748E71BD-2D7C-493B-81DD-35BF7320F305}" type="presParOf" srcId="{C9BD1E6D-4B11-471D-B21F-2156ED44FC21}" destId="{A93ACAE5-49C1-4F85-BBE5-F2E23F767FA2}" srcOrd="1" destOrd="0" presId="urn:microsoft.com/office/officeart/2018/2/layout/IconVerticalSolidList"/>
    <dgm:cxn modelId="{E7C9B468-0184-4548-8286-C93EE0BE0833}" type="presParOf" srcId="{C9BD1E6D-4B11-471D-B21F-2156ED44FC21}" destId="{9BD52D7E-DA14-45D7-B62D-872C487C3E6F}" srcOrd="2" destOrd="0" presId="urn:microsoft.com/office/officeart/2018/2/layout/IconVerticalSolidList"/>
    <dgm:cxn modelId="{1F8274C8-81F1-4F13-A201-03B843CADB35}" type="presParOf" srcId="{C9BD1E6D-4B11-471D-B21F-2156ED44FC21}" destId="{98D6252D-BE26-417B-B5C1-434F9B1063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1054BA7-1BB1-4A7C-8711-F8DCF35F07A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C6656C0-2650-4719-BD2C-6E2DD3302A0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b="1"/>
            <a:t>Students with a </a:t>
          </a:r>
          <a:r>
            <a:rPr lang="en-IN" sz="2400" b="1" err="1"/>
            <a:t>startup</a:t>
          </a:r>
          <a:r>
            <a:rPr lang="en-IN" sz="2400" b="1"/>
            <a:t> can recruit students for the same</a:t>
          </a:r>
          <a:endParaRPr lang="en-US" sz="2400"/>
        </a:p>
      </dgm:t>
    </dgm:pt>
    <dgm:pt modelId="{41A59498-F855-4054-8460-B6EFD80DF197}" type="parTrans" cxnId="{D645CDFC-ECAE-436C-8212-FDBE7D88FCD9}">
      <dgm:prSet/>
      <dgm:spPr/>
      <dgm:t>
        <a:bodyPr/>
        <a:lstStyle/>
        <a:p>
          <a:endParaRPr lang="en-US"/>
        </a:p>
      </dgm:t>
    </dgm:pt>
    <dgm:pt modelId="{F8880129-88D7-4C62-94EA-26D44BA47A64}" type="sibTrans" cxnId="{D645CDFC-ECAE-436C-8212-FDBE7D88FCD9}">
      <dgm:prSet/>
      <dgm:spPr/>
      <dgm:t>
        <a:bodyPr/>
        <a:lstStyle/>
        <a:p>
          <a:endParaRPr lang="en-US"/>
        </a:p>
      </dgm:t>
    </dgm:pt>
    <dgm:pt modelId="{7C726D79-3999-4630-86A6-887B7A20D2F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err="1"/>
            <a:t>Internhsip</a:t>
          </a:r>
          <a:r>
            <a:rPr lang="en-IN" b="1"/>
            <a:t> opportunities for 3</a:t>
          </a:r>
          <a:r>
            <a:rPr lang="en-IN" b="1" baseline="30000"/>
            <a:t>rd</a:t>
          </a:r>
          <a:r>
            <a:rPr lang="en-IN" b="1"/>
            <a:t> year students</a:t>
          </a:r>
          <a:endParaRPr lang="en-US"/>
        </a:p>
      </dgm:t>
    </dgm:pt>
    <dgm:pt modelId="{F4AB4B48-EECD-4496-9949-F43CBC9D9F8F}" type="parTrans" cxnId="{97DEDBEB-9F87-4010-BC2C-7844BBD0838F}">
      <dgm:prSet/>
      <dgm:spPr/>
      <dgm:t>
        <a:bodyPr/>
        <a:lstStyle/>
        <a:p>
          <a:endParaRPr lang="en-US"/>
        </a:p>
      </dgm:t>
    </dgm:pt>
    <dgm:pt modelId="{137E3926-3534-4828-B74A-873ABBDA0943}" type="sibTrans" cxnId="{97DEDBEB-9F87-4010-BC2C-7844BBD0838F}">
      <dgm:prSet/>
      <dgm:spPr/>
      <dgm:t>
        <a:bodyPr/>
        <a:lstStyle/>
        <a:p>
          <a:endParaRPr lang="en-US"/>
        </a:p>
      </dgm:t>
    </dgm:pt>
    <dgm:pt modelId="{5AF71298-AB3B-49AA-BF5E-14DD34BDF1B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Queuing for Atal Incubation Centre</a:t>
          </a:r>
          <a:endParaRPr lang="en-US" dirty="0"/>
        </a:p>
      </dgm:t>
    </dgm:pt>
    <dgm:pt modelId="{D2331535-8C48-4A7E-BBC8-02ECE522A1DC}" type="parTrans" cxnId="{46834E68-6A46-4AB1-9B6D-F7F1351A0694}">
      <dgm:prSet/>
      <dgm:spPr/>
      <dgm:t>
        <a:bodyPr/>
        <a:lstStyle/>
        <a:p>
          <a:endParaRPr lang="en-IN"/>
        </a:p>
      </dgm:t>
    </dgm:pt>
    <dgm:pt modelId="{E72F80E3-6233-4D2F-B5B2-CCE91869B647}" type="sibTrans" cxnId="{46834E68-6A46-4AB1-9B6D-F7F1351A0694}">
      <dgm:prSet/>
      <dgm:spPr/>
      <dgm:t>
        <a:bodyPr/>
        <a:lstStyle/>
        <a:p>
          <a:endParaRPr lang="en-IN"/>
        </a:p>
      </dgm:t>
    </dgm:pt>
    <dgm:pt modelId="{3DFE0644-71BF-41C0-BB23-2F47BA12978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Opportunity for being Research Assistant</a:t>
          </a:r>
          <a:endParaRPr lang="en-US" dirty="0"/>
        </a:p>
      </dgm:t>
    </dgm:pt>
    <dgm:pt modelId="{6385393E-B1E7-4F07-9D4D-94B4D6C769A4}" type="parTrans" cxnId="{E8162ED2-B84F-4464-AF61-4B7DCB50BC44}">
      <dgm:prSet/>
      <dgm:spPr/>
      <dgm:t>
        <a:bodyPr/>
        <a:lstStyle/>
        <a:p>
          <a:endParaRPr lang="en-IN"/>
        </a:p>
      </dgm:t>
    </dgm:pt>
    <dgm:pt modelId="{401B6D7F-1ABE-4695-BA76-5196A05C3819}" type="sibTrans" cxnId="{E8162ED2-B84F-4464-AF61-4B7DCB50BC44}">
      <dgm:prSet/>
      <dgm:spPr/>
      <dgm:t>
        <a:bodyPr/>
        <a:lstStyle/>
        <a:p>
          <a:endParaRPr lang="en-IN"/>
        </a:p>
      </dgm:t>
    </dgm:pt>
    <dgm:pt modelId="{3EEDB2DE-D162-4CAB-815F-A3A077026AA9}" type="pres">
      <dgm:prSet presAssocID="{51054BA7-1BB1-4A7C-8711-F8DCF35F07A8}" presName="root" presStyleCnt="0">
        <dgm:presLayoutVars>
          <dgm:dir/>
          <dgm:resizeHandles val="exact"/>
        </dgm:presLayoutVars>
      </dgm:prSet>
      <dgm:spPr/>
    </dgm:pt>
    <dgm:pt modelId="{76F448EB-ED39-469F-A93B-35E9B7F71F12}" type="pres">
      <dgm:prSet presAssocID="{AC6656C0-2650-4719-BD2C-6E2DD3302A08}" presName="compNode" presStyleCnt="0"/>
      <dgm:spPr/>
    </dgm:pt>
    <dgm:pt modelId="{24752890-CC5A-4EA5-87B7-F7969A35E4DA}" type="pres">
      <dgm:prSet presAssocID="{AC6656C0-2650-4719-BD2C-6E2DD3302A08}" presName="iconRect" presStyleLbl="node1" presStyleIdx="0" presStyleCnt="4" custLinFactNeighborX="-523" custLinFactNeighborY="-157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 from home desk with solid fill"/>
        </a:ext>
      </dgm:extLst>
    </dgm:pt>
    <dgm:pt modelId="{1D45A0F5-8821-4D87-A87C-D57BB075AE8F}" type="pres">
      <dgm:prSet presAssocID="{AC6656C0-2650-4719-BD2C-6E2DD3302A08}" presName="spaceRect" presStyleCnt="0"/>
      <dgm:spPr/>
    </dgm:pt>
    <dgm:pt modelId="{D47A7C36-86AA-48E7-86BD-C7FC5C0D6E6A}" type="pres">
      <dgm:prSet presAssocID="{AC6656C0-2650-4719-BD2C-6E2DD3302A08}" presName="textRect" presStyleLbl="revTx" presStyleIdx="0" presStyleCnt="4" custLinFactNeighborX="1136" custLinFactNeighborY="-19480">
        <dgm:presLayoutVars>
          <dgm:chMax val="1"/>
          <dgm:chPref val="1"/>
        </dgm:presLayoutVars>
      </dgm:prSet>
      <dgm:spPr/>
    </dgm:pt>
    <dgm:pt modelId="{1D03805E-A268-46B9-A6DD-32C105E00926}" type="pres">
      <dgm:prSet presAssocID="{F8880129-88D7-4C62-94EA-26D44BA47A64}" presName="sibTrans" presStyleCnt="0"/>
      <dgm:spPr/>
    </dgm:pt>
    <dgm:pt modelId="{0717A1ED-BCD6-48BE-A803-307272F2261C}" type="pres">
      <dgm:prSet presAssocID="{7C726D79-3999-4630-86A6-887B7A20D2F8}" presName="compNode" presStyleCnt="0"/>
      <dgm:spPr/>
    </dgm:pt>
    <dgm:pt modelId="{E3A7B08C-20BC-40A2-8916-C4539A8A4DA7}" type="pres">
      <dgm:prSet presAssocID="{7C726D79-3999-4630-86A6-887B7A20D2F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22A6096-8015-4165-9A21-0C2AC966DFD8}" type="pres">
      <dgm:prSet presAssocID="{7C726D79-3999-4630-86A6-887B7A20D2F8}" presName="spaceRect" presStyleCnt="0"/>
      <dgm:spPr/>
    </dgm:pt>
    <dgm:pt modelId="{F3E6A6A5-C6C2-45D2-AFA4-44E7DCA29A5F}" type="pres">
      <dgm:prSet presAssocID="{7C726D79-3999-4630-86A6-887B7A20D2F8}" presName="textRect" presStyleLbl="revTx" presStyleIdx="1" presStyleCnt="4" custLinFactNeighborX="-11" custLinFactNeighborY="-16558">
        <dgm:presLayoutVars>
          <dgm:chMax val="1"/>
          <dgm:chPref val="1"/>
        </dgm:presLayoutVars>
      </dgm:prSet>
      <dgm:spPr/>
    </dgm:pt>
    <dgm:pt modelId="{4BD188B7-F7C4-4075-BA61-8CD1739EFA5B}" type="pres">
      <dgm:prSet presAssocID="{137E3926-3534-4828-B74A-873ABBDA0943}" presName="sibTrans" presStyleCnt="0"/>
      <dgm:spPr/>
    </dgm:pt>
    <dgm:pt modelId="{D347FB09-E837-4461-A075-129C7895800D}" type="pres">
      <dgm:prSet presAssocID="{5AF71298-AB3B-49AA-BF5E-14DD34BDF1B1}" presName="compNode" presStyleCnt="0"/>
      <dgm:spPr/>
    </dgm:pt>
    <dgm:pt modelId="{24F5A85C-604E-4BF8-90A5-CD2B8A6DA3FD}" type="pres">
      <dgm:prSet presAssocID="{5AF71298-AB3B-49AA-BF5E-14DD34BDF1B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8740EDE-E077-4383-995C-79A456932B59}" type="pres">
      <dgm:prSet presAssocID="{5AF71298-AB3B-49AA-BF5E-14DD34BDF1B1}" presName="spaceRect" presStyleCnt="0"/>
      <dgm:spPr/>
    </dgm:pt>
    <dgm:pt modelId="{F9C6911E-8E1A-419D-9BE6-00A1B09D49FC}" type="pres">
      <dgm:prSet presAssocID="{5AF71298-AB3B-49AA-BF5E-14DD34BDF1B1}" presName="textRect" presStyleLbl="revTx" presStyleIdx="2" presStyleCnt="4" custScaleY="84421" custLinFactNeighborX="-859" custLinFactNeighborY="-4669">
        <dgm:presLayoutVars>
          <dgm:chMax val="1"/>
          <dgm:chPref val="1"/>
        </dgm:presLayoutVars>
      </dgm:prSet>
      <dgm:spPr/>
    </dgm:pt>
    <dgm:pt modelId="{FF12AB2D-1459-46E5-8AAA-A6850383DCE9}" type="pres">
      <dgm:prSet presAssocID="{E72F80E3-6233-4D2F-B5B2-CCE91869B647}" presName="sibTrans" presStyleCnt="0"/>
      <dgm:spPr/>
    </dgm:pt>
    <dgm:pt modelId="{B4620750-E217-41AF-9D8B-CAFE4B3E7AC2}" type="pres">
      <dgm:prSet presAssocID="{3DFE0644-71BF-41C0-BB23-2F47BA12978C}" presName="compNode" presStyleCnt="0"/>
      <dgm:spPr/>
    </dgm:pt>
    <dgm:pt modelId="{A71DED20-6F35-4C43-87A0-E7BC80F41E98}" type="pres">
      <dgm:prSet presAssocID="{3DFE0644-71BF-41C0-BB23-2F47BA12978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98C62FA-97E1-4314-85A6-91AFC956F97E}" type="pres">
      <dgm:prSet presAssocID="{3DFE0644-71BF-41C0-BB23-2F47BA12978C}" presName="spaceRect" presStyleCnt="0"/>
      <dgm:spPr/>
    </dgm:pt>
    <dgm:pt modelId="{0012BAA7-1BD8-4E36-A4AB-88AF9B85E436}" type="pres">
      <dgm:prSet presAssocID="{3DFE0644-71BF-41C0-BB23-2F47BA12978C}" presName="textRect" presStyleLbl="revTx" presStyleIdx="3" presStyleCnt="4" custLinFactNeighborX="1292" custLinFactNeighborY="-5047">
        <dgm:presLayoutVars>
          <dgm:chMax val="1"/>
          <dgm:chPref val="1"/>
        </dgm:presLayoutVars>
      </dgm:prSet>
      <dgm:spPr/>
    </dgm:pt>
  </dgm:ptLst>
  <dgm:cxnLst>
    <dgm:cxn modelId="{903B1D66-2AD3-437F-8747-D3A2BB1B7395}" type="presOf" srcId="{5AF71298-AB3B-49AA-BF5E-14DD34BDF1B1}" destId="{F9C6911E-8E1A-419D-9BE6-00A1B09D49FC}" srcOrd="0" destOrd="0" presId="urn:microsoft.com/office/officeart/2018/2/layout/IconLabelList"/>
    <dgm:cxn modelId="{46834E68-6A46-4AB1-9B6D-F7F1351A0694}" srcId="{51054BA7-1BB1-4A7C-8711-F8DCF35F07A8}" destId="{5AF71298-AB3B-49AA-BF5E-14DD34BDF1B1}" srcOrd="2" destOrd="0" parTransId="{D2331535-8C48-4A7E-BBC8-02ECE522A1DC}" sibTransId="{E72F80E3-6233-4D2F-B5B2-CCE91869B647}"/>
    <dgm:cxn modelId="{791FAF4C-6BDC-4DFE-B956-D45B27CB3512}" type="presOf" srcId="{AC6656C0-2650-4719-BD2C-6E2DD3302A08}" destId="{D47A7C36-86AA-48E7-86BD-C7FC5C0D6E6A}" srcOrd="0" destOrd="0" presId="urn:microsoft.com/office/officeart/2018/2/layout/IconLabelList"/>
    <dgm:cxn modelId="{4CD98F89-8B48-4085-A844-455507EAE8DA}" type="presOf" srcId="{51054BA7-1BB1-4A7C-8711-F8DCF35F07A8}" destId="{3EEDB2DE-D162-4CAB-815F-A3A077026AA9}" srcOrd="0" destOrd="0" presId="urn:microsoft.com/office/officeart/2018/2/layout/IconLabelList"/>
    <dgm:cxn modelId="{EB91F2B8-0ED4-40A5-AF6C-994E09F1482C}" type="presOf" srcId="{7C726D79-3999-4630-86A6-887B7A20D2F8}" destId="{F3E6A6A5-C6C2-45D2-AFA4-44E7DCA29A5F}" srcOrd="0" destOrd="0" presId="urn:microsoft.com/office/officeart/2018/2/layout/IconLabelList"/>
    <dgm:cxn modelId="{E8162ED2-B84F-4464-AF61-4B7DCB50BC44}" srcId="{51054BA7-1BB1-4A7C-8711-F8DCF35F07A8}" destId="{3DFE0644-71BF-41C0-BB23-2F47BA12978C}" srcOrd="3" destOrd="0" parTransId="{6385393E-B1E7-4F07-9D4D-94B4D6C769A4}" sibTransId="{401B6D7F-1ABE-4695-BA76-5196A05C3819}"/>
    <dgm:cxn modelId="{97DEDBEB-9F87-4010-BC2C-7844BBD0838F}" srcId="{51054BA7-1BB1-4A7C-8711-F8DCF35F07A8}" destId="{7C726D79-3999-4630-86A6-887B7A20D2F8}" srcOrd="1" destOrd="0" parTransId="{F4AB4B48-EECD-4496-9949-F43CBC9D9F8F}" sibTransId="{137E3926-3534-4828-B74A-873ABBDA0943}"/>
    <dgm:cxn modelId="{D645CDFC-ECAE-436C-8212-FDBE7D88FCD9}" srcId="{51054BA7-1BB1-4A7C-8711-F8DCF35F07A8}" destId="{AC6656C0-2650-4719-BD2C-6E2DD3302A08}" srcOrd="0" destOrd="0" parTransId="{41A59498-F855-4054-8460-B6EFD80DF197}" sibTransId="{F8880129-88D7-4C62-94EA-26D44BA47A64}"/>
    <dgm:cxn modelId="{3E4F2AFD-B394-4FA4-8949-10E6F7195102}" type="presOf" srcId="{3DFE0644-71BF-41C0-BB23-2F47BA12978C}" destId="{0012BAA7-1BD8-4E36-A4AB-88AF9B85E436}" srcOrd="0" destOrd="0" presId="urn:microsoft.com/office/officeart/2018/2/layout/IconLabelList"/>
    <dgm:cxn modelId="{331ABCBA-A2F2-48C3-84AF-D27989D26227}" type="presParOf" srcId="{3EEDB2DE-D162-4CAB-815F-A3A077026AA9}" destId="{76F448EB-ED39-469F-A93B-35E9B7F71F12}" srcOrd="0" destOrd="0" presId="urn:microsoft.com/office/officeart/2018/2/layout/IconLabelList"/>
    <dgm:cxn modelId="{A08A5356-C66F-4B90-AD20-F2AF52D1FE27}" type="presParOf" srcId="{76F448EB-ED39-469F-A93B-35E9B7F71F12}" destId="{24752890-CC5A-4EA5-87B7-F7969A35E4DA}" srcOrd="0" destOrd="0" presId="urn:microsoft.com/office/officeart/2018/2/layout/IconLabelList"/>
    <dgm:cxn modelId="{22F0060F-1523-4413-83E3-863020443158}" type="presParOf" srcId="{76F448EB-ED39-469F-A93B-35E9B7F71F12}" destId="{1D45A0F5-8821-4D87-A87C-D57BB075AE8F}" srcOrd="1" destOrd="0" presId="urn:microsoft.com/office/officeart/2018/2/layout/IconLabelList"/>
    <dgm:cxn modelId="{0B0788B6-519B-4F0D-B24B-45A3D7C244B9}" type="presParOf" srcId="{76F448EB-ED39-469F-A93B-35E9B7F71F12}" destId="{D47A7C36-86AA-48E7-86BD-C7FC5C0D6E6A}" srcOrd="2" destOrd="0" presId="urn:microsoft.com/office/officeart/2018/2/layout/IconLabelList"/>
    <dgm:cxn modelId="{9E55E5B2-CB56-46A8-A5B4-832043D6F16D}" type="presParOf" srcId="{3EEDB2DE-D162-4CAB-815F-A3A077026AA9}" destId="{1D03805E-A268-46B9-A6DD-32C105E00926}" srcOrd="1" destOrd="0" presId="urn:microsoft.com/office/officeart/2018/2/layout/IconLabelList"/>
    <dgm:cxn modelId="{2132E5BF-5D08-487D-8906-08546FE6700E}" type="presParOf" srcId="{3EEDB2DE-D162-4CAB-815F-A3A077026AA9}" destId="{0717A1ED-BCD6-48BE-A803-307272F2261C}" srcOrd="2" destOrd="0" presId="urn:microsoft.com/office/officeart/2018/2/layout/IconLabelList"/>
    <dgm:cxn modelId="{F8695CA3-F9D0-4C2B-BE7E-1EEC7150510F}" type="presParOf" srcId="{0717A1ED-BCD6-48BE-A803-307272F2261C}" destId="{E3A7B08C-20BC-40A2-8916-C4539A8A4DA7}" srcOrd="0" destOrd="0" presId="urn:microsoft.com/office/officeart/2018/2/layout/IconLabelList"/>
    <dgm:cxn modelId="{77810B69-B666-4B96-BD38-494680F990F8}" type="presParOf" srcId="{0717A1ED-BCD6-48BE-A803-307272F2261C}" destId="{822A6096-8015-4165-9A21-0C2AC966DFD8}" srcOrd="1" destOrd="0" presId="urn:microsoft.com/office/officeart/2018/2/layout/IconLabelList"/>
    <dgm:cxn modelId="{530759E4-755E-4B59-ACB7-5A88D1952B9F}" type="presParOf" srcId="{0717A1ED-BCD6-48BE-A803-307272F2261C}" destId="{F3E6A6A5-C6C2-45D2-AFA4-44E7DCA29A5F}" srcOrd="2" destOrd="0" presId="urn:microsoft.com/office/officeart/2018/2/layout/IconLabelList"/>
    <dgm:cxn modelId="{61ED9A24-0F91-4661-85CD-09DE62238EA9}" type="presParOf" srcId="{3EEDB2DE-D162-4CAB-815F-A3A077026AA9}" destId="{4BD188B7-F7C4-4075-BA61-8CD1739EFA5B}" srcOrd="3" destOrd="0" presId="urn:microsoft.com/office/officeart/2018/2/layout/IconLabelList"/>
    <dgm:cxn modelId="{A249B047-A088-44D8-BC39-C23F81708CF7}" type="presParOf" srcId="{3EEDB2DE-D162-4CAB-815F-A3A077026AA9}" destId="{D347FB09-E837-4461-A075-129C7895800D}" srcOrd="4" destOrd="0" presId="urn:microsoft.com/office/officeart/2018/2/layout/IconLabelList"/>
    <dgm:cxn modelId="{E417A170-B0B9-4C10-A0B0-6B0C3DC09688}" type="presParOf" srcId="{D347FB09-E837-4461-A075-129C7895800D}" destId="{24F5A85C-604E-4BF8-90A5-CD2B8A6DA3FD}" srcOrd="0" destOrd="0" presId="urn:microsoft.com/office/officeart/2018/2/layout/IconLabelList"/>
    <dgm:cxn modelId="{68B3D9A8-5912-4A20-9199-E30234F6C39C}" type="presParOf" srcId="{D347FB09-E837-4461-A075-129C7895800D}" destId="{B8740EDE-E077-4383-995C-79A456932B59}" srcOrd="1" destOrd="0" presId="urn:microsoft.com/office/officeart/2018/2/layout/IconLabelList"/>
    <dgm:cxn modelId="{1C5260B0-51C5-4D1F-BB9A-C1BF3AB57094}" type="presParOf" srcId="{D347FB09-E837-4461-A075-129C7895800D}" destId="{F9C6911E-8E1A-419D-9BE6-00A1B09D49FC}" srcOrd="2" destOrd="0" presId="urn:microsoft.com/office/officeart/2018/2/layout/IconLabelList"/>
    <dgm:cxn modelId="{40BF5B44-F173-4739-ACCC-FAFE406D69EE}" type="presParOf" srcId="{3EEDB2DE-D162-4CAB-815F-A3A077026AA9}" destId="{FF12AB2D-1459-46E5-8AAA-A6850383DCE9}" srcOrd="5" destOrd="0" presId="urn:microsoft.com/office/officeart/2018/2/layout/IconLabelList"/>
    <dgm:cxn modelId="{6D5FF273-DE5D-4722-B4AD-55AB18ECE399}" type="presParOf" srcId="{3EEDB2DE-D162-4CAB-815F-A3A077026AA9}" destId="{B4620750-E217-41AF-9D8B-CAFE4B3E7AC2}" srcOrd="6" destOrd="0" presId="urn:microsoft.com/office/officeart/2018/2/layout/IconLabelList"/>
    <dgm:cxn modelId="{27D09B2B-DD7C-44EC-81D9-9A7BA26C4604}" type="presParOf" srcId="{B4620750-E217-41AF-9D8B-CAFE4B3E7AC2}" destId="{A71DED20-6F35-4C43-87A0-E7BC80F41E98}" srcOrd="0" destOrd="0" presId="urn:microsoft.com/office/officeart/2018/2/layout/IconLabelList"/>
    <dgm:cxn modelId="{AAAE87B0-9BBC-41AC-BF61-1B78C2336C98}" type="presParOf" srcId="{B4620750-E217-41AF-9D8B-CAFE4B3E7AC2}" destId="{098C62FA-97E1-4314-85A6-91AFC956F97E}" srcOrd="1" destOrd="0" presId="urn:microsoft.com/office/officeart/2018/2/layout/IconLabelList"/>
    <dgm:cxn modelId="{6169BEB3-B522-4EE0-9B18-C3EE7DB2312A}" type="presParOf" srcId="{B4620750-E217-41AF-9D8B-CAFE4B3E7AC2}" destId="{0012BAA7-1BD8-4E36-A4AB-88AF9B85E43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C03929-84BE-481A-B184-ED0301383AA8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2A5ACDA-2566-4FBA-9B12-913035ACA964}">
      <dgm:prSet/>
      <dgm:spPr/>
      <dgm:t>
        <a:bodyPr/>
        <a:lstStyle/>
        <a:p>
          <a:r>
            <a:rPr lang="en-IN"/>
            <a:t>Website</a:t>
          </a:r>
          <a:endParaRPr lang="en-US"/>
        </a:p>
      </dgm:t>
    </dgm:pt>
    <dgm:pt modelId="{914C48FC-D671-4652-B0EE-9EA99A98529C}" type="parTrans" cxnId="{C8078A4B-D4FB-425E-BDF7-D145E25FF14C}">
      <dgm:prSet/>
      <dgm:spPr/>
      <dgm:t>
        <a:bodyPr/>
        <a:lstStyle/>
        <a:p>
          <a:endParaRPr lang="en-US"/>
        </a:p>
      </dgm:t>
    </dgm:pt>
    <dgm:pt modelId="{10DC7417-E20C-424D-BBA0-0742BFA2AFF5}" type="sibTrans" cxnId="{C8078A4B-D4FB-425E-BDF7-D145E25FF14C}">
      <dgm:prSet/>
      <dgm:spPr/>
      <dgm:t>
        <a:bodyPr/>
        <a:lstStyle/>
        <a:p>
          <a:endParaRPr lang="en-US"/>
        </a:p>
      </dgm:t>
    </dgm:pt>
    <dgm:pt modelId="{CD332926-ACFF-4B2D-B6AF-6B01B7C308E6}">
      <dgm:prSet/>
      <dgm:spPr/>
      <dgm:t>
        <a:bodyPr/>
        <a:lstStyle/>
        <a:p>
          <a:r>
            <a:rPr lang="en-IN"/>
            <a:t>App (Android and iOS)</a:t>
          </a:r>
          <a:endParaRPr lang="en-US"/>
        </a:p>
      </dgm:t>
    </dgm:pt>
    <dgm:pt modelId="{3690DD2B-9722-41AE-A6FA-E8738BB67D70}" type="parTrans" cxnId="{27B296B3-FE4C-493F-AE9E-58CA1B7E3096}">
      <dgm:prSet/>
      <dgm:spPr/>
      <dgm:t>
        <a:bodyPr/>
        <a:lstStyle/>
        <a:p>
          <a:endParaRPr lang="en-US"/>
        </a:p>
      </dgm:t>
    </dgm:pt>
    <dgm:pt modelId="{17F4B4A9-6953-473C-BAEA-B87850964BA5}" type="sibTrans" cxnId="{27B296B3-FE4C-493F-AE9E-58CA1B7E3096}">
      <dgm:prSet/>
      <dgm:spPr/>
      <dgm:t>
        <a:bodyPr/>
        <a:lstStyle/>
        <a:p>
          <a:endParaRPr lang="en-US"/>
        </a:p>
      </dgm:t>
    </dgm:pt>
    <dgm:pt modelId="{82FA444D-F18C-4F7C-BB7A-3F5195DF0F5F}">
      <dgm:prSet/>
      <dgm:spPr/>
      <dgm:t>
        <a:bodyPr/>
        <a:lstStyle/>
        <a:p>
          <a:r>
            <a:rPr lang="en-IN"/>
            <a:t>Desktop Application</a:t>
          </a:r>
          <a:endParaRPr lang="en-US"/>
        </a:p>
      </dgm:t>
    </dgm:pt>
    <dgm:pt modelId="{61268F78-D3AE-4B15-9ACD-8679D393166D}" type="parTrans" cxnId="{7E982E9C-4198-459F-A9CC-3FAC5DF86109}">
      <dgm:prSet/>
      <dgm:spPr/>
      <dgm:t>
        <a:bodyPr/>
        <a:lstStyle/>
        <a:p>
          <a:endParaRPr lang="en-US"/>
        </a:p>
      </dgm:t>
    </dgm:pt>
    <dgm:pt modelId="{C3157891-DDD8-40C3-BD6F-411B2F343E8E}" type="sibTrans" cxnId="{7E982E9C-4198-459F-A9CC-3FAC5DF86109}">
      <dgm:prSet/>
      <dgm:spPr/>
      <dgm:t>
        <a:bodyPr/>
        <a:lstStyle/>
        <a:p>
          <a:endParaRPr lang="en-US"/>
        </a:p>
      </dgm:t>
    </dgm:pt>
    <dgm:pt modelId="{EB7AB074-BC15-4F3A-B19C-5047481E8A87}" type="pres">
      <dgm:prSet presAssocID="{61C03929-84BE-481A-B184-ED0301383AA8}" presName="vert0" presStyleCnt="0">
        <dgm:presLayoutVars>
          <dgm:dir/>
          <dgm:animOne val="branch"/>
          <dgm:animLvl val="lvl"/>
        </dgm:presLayoutVars>
      </dgm:prSet>
      <dgm:spPr/>
    </dgm:pt>
    <dgm:pt modelId="{1B3FF81A-0557-4FC1-A51A-78EC7499029F}" type="pres">
      <dgm:prSet presAssocID="{42A5ACDA-2566-4FBA-9B12-913035ACA964}" presName="thickLine" presStyleLbl="alignNode1" presStyleIdx="0" presStyleCnt="3"/>
      <dgm:spPr/>
    </dgm:pt>
    <dgm:pt modelId="{D2CE571A-1394-4A0A-B968-680CB09A1C10}" type="pres">
      <dgm:prSet presAssocID="{42A5ACDA-2566-4FBA-9B12-913035ACA964}" presName="horz1" presStyleCnt="0"/>
      <dgm:spPr/>
    </dgm:pt>
    <dgm:pt modelId="{503367ED-B106-4DEB-A600-3E4EF7AF0E10}" type="pres">
      <dgm:prSet presAssocID="{42A5ACDA-2566-4FBA-9B12-913035ACA964}" presName="tx1" presStyleLbl="revTx" presStyleIdx="0" presStyleCnt="3"/>
      <dgm:spPr/>
    </dgm:pt>
    <dgm:pt modelId="{9D0824D5-EE84-4078-9F96-AE4439C57C3F}" type="pres">
      <dgm:prSet presAssocID="{42A5ACDA-2566-4FBA-9B12-913035ACA964}" presName="vert1" presStyleCnt="0"/>
      <dgm:spPr/>
    </dgm:pt>
    <dgm:pt modelId="{87FC89EB-D7AE-48DC-A43F-CA93EC54F7BB}" type="pres">
      <dgm:prSet presAssocID="{CD332926-ACFF-4B2D-B6AF-6B01B7C308E6}" presName="thickLine" presStyleLbl="alignNode1" presStyleIdx="1" presStyleCnt="3"/>
      <dgm:spPr/>
    </dgm:pt>
    <dgm:pt modelId="{907B520D-AEE8-4489-839D-CCB101EB8300}" type="pres">
      <dgm:prSet presAssocID="{CD332926-ACFF-4B2D-B6AF-6B01B7C308E6}" presName="horz1" presStyleCnt="0"/>
      <dgm:spPr/>
    </dgm:pt>
    <dgm:pt modelId="{6D02ECFD-573D-48BF-BE6B-2E9F1BFD87AA}" type="pres">
      <dgm:prSet presAssocID="{CD332926-ACFF-4B2D-B6AF-6B01B7C308E6}" presName="tx1" presStyleLbl="revTx" presStyleIdx="1" presStyleCnt="3"/>
      <dgm:spPr/>
    </dgm:pt>
    <dgm:pt modelId="{EC2EE7C9-4832-452D-838A-83DBE9795481}" type="pres">
      <dgm:prSet presAssocID="{CD332926-ACFF-4B2D-B6AF-6B01B7C308E6}" presName="vert1" presStyleCnt="0"/>
      <dgm:spPr/>
    </dgm:pt>
    <dgm:pt modelId="{6E08413D-94F8-4BC6-B32D-B43A679BBA7B}" type="pres">
      <dgm:prSet presAssocID="{82FA444D-F18C-4F7C-BB7A-3F5195DF0F5F}" presName="thickLine" presStyleLbl="alignNode1" presStyleIdx="2" presStyleCnt="3"/>
      <dgm:spPr/>
    </dgm:pt>
    <dgm:pt modelId="{4E6777E8-1E72-43D6-B99A-CFA489A61524}" type="pres">
      <dgm:prSet presAssocID="{82FA444D-F18C-4F7C-BB7A-3F5195DF0F5F}" presName="horz1" presStyleCnt="0"/>
      <dgm:spPr/>
    </dgm:pt>
    <dgm:pt modelId="{0FACBB7C-47B6-4121-B938-AEC4B07C0071}" type="pres">
      <dgm:prSet presAssocID="{82FA444D-F18C-4F7C-BB7A-3F5195DF0F5F}" presName="tx1" presStyleLbl="revTx" presStyleIdx="2" presStyleCnt="3"/>
      <dgm:spPr/>
    </dgm:pt>
    <dgm:pt modelId="{6C5A2EFD-1BD5-493E-9F40-EFE56EAAEAEA}" type="pres">
      <dgm:prSet presAssocID="{82FA444D-F18C-4F7C-BB7A-3F5195DF0F5F}" presName="vert1" presStyleCnt="0"/>
      <dgm:spPr/>
    </dgm:pt>
  </dgm:ptLst>
  <dgm:cxnLst>
    <dgm:cxn modelId="{5A5C3123-67B7-4554-BC88-9A479DEC730D}" type="presOf" srcId="{42A5ACDA-2566-4FBA-9B12-913035ACA964}" destId="{503367ED-B106-4DEB-A600-3E4EF7AF0E10}" srcOrd="0" destOrd="0" presId="urn:microsoft.com/office/officeart/2008/layout/LinedList"/>
    <dgm:cxn modelId="{0E17EA36-03AC-4AE5-8C87-AC8BDA3D4F4D}" type="presOf" srcId="{82FA444D-F18C-4F7C-BB7A-3F5195DF0F5F}" destId="{0FACBB7C-47B6-4121-B938-AEC4B07C0071}" srcOrd="0" destOrd="0" presId="urn:microsoft.com/office/officeart/2008/layout/LinedList"/>
    <dgm:cxn modelId="{C8078A4B-D4FB-425E-BDF7-D145E25FF14C}" srcId="{61C03929-84BE-481A-B184-ED0301383AA8}" destId="{42A5ACDA-2566-4FBA-9B12-913035ACA964}" srcOrd="0" destOrd="0" parTransId="{914C48FC-D671-4652-B0EE-9EA99A98529C}" sibTransId="{10DC7417-E20C-424D-BBA0-0742BFA2AFF5}"/>
    <dgm:cxn modelId="{2C695477-EB89-4D55-BCF0-FF31174372D8}" type="presOf" srcId="{61C03929-84BE-481A-B184-ED0301383AA8}" destId="{EB7AB074-BC15-4F3A-B19C-5047481E8A87}" srcOrd="0" destOrd="0" presId="urn:microsoft.com/office/officeart/2008/layout/LinedList"/>
    <dgm:cxn modelId="{7E982E9C-4198-459F-A9CC-3FAC5DF86109}" srcId="{61C03929-84BE-481A-B184-ED0301383AA8}" destId="{82FA444D-F18C-4F7C-BB7A-3F5195DF0F5F}" srcOrd="2" destOrd="0" parTransId="{61268F78-D3AE-4B15-9ACD-8679D393166D}" sibTransId="{C3157891-DDD8-40C3-BD6F-411B2F343E8E}"/>
    <dgm:cxn modelId="{27B296B3-FE4C-493F-AE9E-58CA1B7E3096}" srcId="{61C03929-84BE-481A-B184-ED0301383AA8}" destId="{CD332926-ACFF-4B2D-B6AF-6B01B7C308E6}" srcOrd="1" destOrd="0" parTransId="{3690DD2B-9722-41AE-A6FA-E8738BB67D70}" sibTransId="{17F4B4A9-6953-473C-BAEA-B87850964BA5}"/>
    <dgm:cxn modelId="{49E135BC-5EBC-4A07-8E5B-6895502A0773}" type="presOf" srcId="{CD332926-ACFF-4B2D-B6AF-6B01B7C308E6}" destId="{6D02ECFD-573D-48BF-BE6B-2E9F1BFD87AA}" srcOrd="0" destOrd="0" presId="urn:microsoft.com/office/officeart/2008/layout/LinedList"/>
    <dgm:cxn modelId="{C59F1271-8638-4247-B311-A95B68F8D3F3}" type="presParOf" srcId="{EB7AB074-BC15-4F3A-B19C-5047481E8A87}" destId="{1B3FF81A-0557-4FC1-A51A-78EC7499029F}" srcOrd="0" destOrd="0" presId="urn:microsoft.com/office/officeart/2008/layout/LinedList"/>
    <dgm:cxn modelId="{C71CFBAC-D6BD-4B31-AA7D-D50D06CAEF74}" type="presParOf" srcId="{EB7AB074-BC15-4F3A-B19C-5047481E8A87}" destId="{D2CE571A-1394-4A0A-B968-680CB09A1C10}" srcOrd="1" destOrd="0" presId="urn:microsoft.com/office/officeart/2008/layout/LinedList"/>
    <dgm:cxn modelId="{A3DB3A9E-F01B-4675-9FDF-95562BA8618A}" type="presParOf" srcId="{D2CE571A-1394-4A0A-B968-680CB09A1C10}" destId="{503367ED-B106-4DEB-A600-3E4EF7AF0E10}" srcOrd="0" destOrd="0" presId="urn:microsoft.com/office/officeart/2008/layout/LinedList"/>
    <dgm:cxn modelId="{4E91FE94-BBFD-4105-89DC-69B0A698D37F}" type="presParOf" srcId="{D2CE571A-1394-4A0A-B968-680CB09A1C10}" destId="{9D0824D5-EE84-4078-9F96-AE4439C57C3F}" srcOrd="1" destOrd="0" presId="urn:microsoft.com/office/officeart/2008/layout/LinedList"/>
    <dgm:cxn modelId="{45D79B41-3093-4DFA-B374-8BE01AB0CB37}" type="presParOf" srcId="{EB7AB074-BC15-4F3A-B19C-5047481E8A87}" destId="{87FC89EB-D7AE-48DC-A43F-CA93EC54F7BB}" srcOrd="2" destOrd="0" presId="urn:microsoft.com/office/officeart/2008/layout/LinedList"/>
    <dgm:cxn modelId="{29FE2063-8EA0-4E46-A127-87320FB44FA1}" type="presParOf" srcId="{EB7AB074-BC15-4F3A-B19C-5047481E8A87}" destId="{907B520D-AEE8-4489-839D-CCB101EB8300}" srcOrd="3" destOrd="0" presId="urn:microsoft.com/office/officeart/2008/layout/LinedList"/>
    <dgm:cxn modelId="{99664404-363A-463C-92B7-097F6E288C31}" type="presParOf" srcId="{907B520D-AEE8-4489-839D-CCB101EB8300}" destId="{6D02ECFD-573D-48BF-BE6B-2E9F1BFD87AA}" srcOrd="0" destOrd="0" presId="urn:microsoft.com/office/officeart/2008/layout/LinedList"/>
    <dgm:cxn modelId="{C73D0704-4F0C-4EC0-9193-DA75833813D6}" type="presParOf" srcId="{907B520D-AEE8-4489-839D-CCB101EB8300}" destId="{EC2EE7C9-4832-452D-838A-83DBE9795481}" srcOrd="1" destOrd="0" presId="urn:microsoft.com/office/officeart/2008/layout/LinedList"/>
    <dgm:cxn modelId="{ED98D4F5-C0CC-4A16-B9D3-50F30D3EE808}" type="presParOf" srcId="{EB7AB074-BC15-4F3A-B19C-5047481E8A87}" destId="{6E08413D-94F8-4BC6-B32D-B43A679BBA7B}" srcOrd="4" destOrd="0" presId="urn:microsoft.com/office/officeart/2008/layout/LinedList"/>
    <dgm:cxn modelId="{0291868C-4CA3-40B5-B668-2525F11C5B8A}" type="presParOf" srcId="{EB7AB074-BC15-4F3A-B19C-5047481E8A87}" destId="{4E6777E8-1E72-43D6-B99A-CFA489A61524}" srcOrd="5" destOrd="0" presId="urn:microsoft.com/office/officeart/2008/layout/LinedList"/>
    <dgm:cxn modelId="{58DC9276-FDBF-4B94-81ED-E48A199DA3FD}" type="presParOf" srcId="{4E6777E8-1E72-43D6-B99A-CFA489A61524}" destId="{0FACBB7C-47B6-4121-B938-AEC4B07C0071}" srcOrd="0" destOrd="0" presId="urn:microsoft.com/office/officeart/2008/layout/LinedList"/>
    <dgm:cxn modelId="{A3ECAF50-E622-4E5F-BBED-CAB8CF5E8739}" type="presParOf" srcId="{4E6777E8-1E72-43D6-B99A-CFA489A61524}" destId="{6C5A2EFD-1BD5-493E-9F40-EFE56EAAEAE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08768-E57B-495D-A479-DED5502B1480}">
      <dsp:nvSpPr>
        <dsp:cNvPr id="0" name=""/>
        <dsp:cNvSpPr/>
      </dsp:nvSpPr>
      <dsp:spPr>
        <a:xfrm>
          <a:off x="607331" y="368734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75CD34-7F56-4DC1-BF86-4F44407EC211}">
      <dsp:nvSpPr>
        <dsp:cNvPr id="0" name=""/>
        <dsp:cNvSpPr/>
      </dsp:nvSpPr>
      <dsp:spPr>
        <a:xfrm>
          <a:off x="987581" y="748984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E0D3D1-0384-4838-82FD-998591A78EE9}">
      <dsp:nvSpPr>
        <dsp:cNvPr id="0" name=""/>
        <dsp:cNvSpPr/>
      </dsp:nvSpPr>
      <dsp:spPr>
        <a:xfrm>
          <a:off x="36956" y="270873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b="1" kern="1200" dirty="0"/>
            <a:t>Platform : Desktop App</a:t>
          </a:r>
          <a:endParaRPr lang="en-US" sz="1700" kern="1200" dirty="0"/>
        </a:p>
      </dsp:txBody>
      <dsp:txXfrm>
        <a:off x="36956" y="2708735"/>
        <a:ext cx="2925000" cy="720000"/>
      </dsp:txXfrm>
    </dsp:sp>
    <dsp:sp modelId="{88D79DA8-9972-4119-967F-D74BCBC1607C}">
      <dsp:nvSpPr>
        <dsp:cNvPr id="0" name=""/>
        <dsp:cNvSpPr/>
      </dsp:nvSpPr>
      <dsp:spPr>
        <a:xfrm>
          <a:off x="4044206" y="368734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99348-58AB-48F3-8BF8-9300339E63F1}">
      <dsp:nvSpPr>
        <dsp:cNvPr id="0" name=""/>
        <dsp:cNvSpPr/>
      </dsp:nvSpPr>
      <dsp:spPr>
        <a:xfrm>
          <a:off x="4424456" y="748984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1E464-2DBB-4C94-B909-6D1F2CE1952D}">
      <dsp:nvSpPr>
        <dsp:cNvPr id="0" name=""/>
        <dsp:cNvSpPr/>
      </dsp:nvSpPr>
      <dsp:spPr>
        <a:xfrm>
          <a:off x="3473831" y="270873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b="1" kern="1200" dirty="0"/>
            <a:t>Through this platform colleges can administer minor &amp; major projects</a:t>
          </a:r>
          <a:endParaRPr lang="en-US" sz="1700" kern="1200" dirty="0"/>
        </a:p>
      </dsp:txBody>
      <dsp:txXfrm>
        <a:off x="3473831" y="2708735"/>
        <a:ext cx="2925000" cy="720000"/>
      </dsp:txXfrm>
    </dsp:sp>
    <dsp:sp modelId="{0CC5F395-FB37-4FDB-AE5C-9C4D56C0A756}">
      <dsp:nvSpPr>
        <dsp:cNvPr id="0" name=""/>
        <dsp:cNvSpPr/>
      </dsp:nvSpPr>
      <dsp:spPr>
        <a:xfrm>
          <a:off x="7481081" y="368734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72DF2E-BF95-4831-A4CC-CA82EFE320DA}">
      <dsp:nvSpPr>
        <dsp:cNvPr id="0" name=""/>
        <dsp:cNvSpPr/>
      </dsp:nvSpPr>
      <dsp:spPr>
        <a:xfrm>
          <a:off x="7861331" y="748984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049D5-54C4-411C-B739-41413F761A73}">
      <dsp:nvSpPr>
        <dsp:cNvPr id="0" name=""/>
        <dsp:cNvSpPr/>
      </dsp:nvSpPr>
      <dsp:spPr>
        <a:xfrm>
          <a:off x="6910706" y="270873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b="1" kern="1200" dirty="0"/>
            <a:t>Students can easily make projects with the help of faculties</a:t>
          </a:r>
          <a:endParaRPr lang="en-US" sz="1700" kern="1200" dirty="0"/>
        </a:p>
      </dsp:txBody>
      <dsp:txXfrm>
        <a:off x="6910706" y="2708735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F1DF5B-4DDE-4ACF-B81F-D5409A014FBC}">
      <dsp:nvSpPr>
        <dsp:cNvPr id="0" name=""/>
        <dsp:cNvSpPr/>
      </dsp:nvSpPr>
      <dsp:spPr>
        <a:xfrm>
          <a:off x="0" y="2315"/>
          <a:ext cx="6261100" cy="11734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F0D95-8622-40CA-912C-28BD76F03E0A}">
      <dsp:nvSpPr>
        <dsp:cNvPr id="0" name=""/>
        <dsp:cNvSpPr/>
      </dsp:nvSpPr>
      <dsp:spPr>
        <a:xfrm>
          <a:off x="354965" y="266339"/>
          <a:ext cx="645392" cy="645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808D5-7A2B-44A9-9D29-5C977523A49C}">
      <dsp:nvSpPr>
        <dsp:cNvPr id="0" name=""/>
        <dsp:cNvSpPr/>
      </dsp:nvSpPr>
      <dsp:spPr>
        <a:xfrm>
          <a:off x="1355324" y="2315"/>
          <a:ext cx="4905775" cy="1173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89" tIns="124189" rIns="124189" bIns="12418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On </a:t>
          </a:r>
          <a:r>
            <a:rPr lang="en-IN" sz="1800" b="1" kern="1200" dirty="0" err="1"/>
            <a:t>EduTrack</a:t>
          </a:r>
          <a:r>
            <a:rPr lang="en-IN" sz="1800" b="1" kern="1200" dirty="0"/>
            <a:t> Students and Teachers can Login using their College email ids </a:t>
          </a:r>
          <a:endParaRPr lang="en-US" sz="1800" kern="1200" dirty="0"/>
        </a:p>
      </dsp:txBody>
      <dsp:txXfrm>
        <a:off x="1355324" y="2315"/>
        <a:ext cx="4905775" cy="1173440"/>
      </dsp:txXfrm>
    </dsp:sp>
    <dsp:sp modelId="{56DF0171-7A1A-4583-98AF-52DF7269AEEC}">
      <dsp:nvSpPr>
        <dsp:cNvPr id="0" name=""/>
        <dsp:cNvSpPr/>
      </dsp:nvSpPr>
      <dsp:spPr>
        <a:xfrm>
          <a:off x="0" y="1469116"/>
          <a:ext cx="6261100" cy="11734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6C9D5-E7B6-4277-BDC8-6F4D1059C200}">
      <dsp:nvSpPr>
        <dsp:cNvPr id="0" name=""/>
        <dsp:cNvSpPr/>
      </dsp:nvSpPr>
      <dsp:spPr>
        <a:xfrm>
          <a:off x="354965" y="1733140"/>
          <a:ext cx="645392" cy="645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AE2CD-4286-4CB2-B96E-A631055D2FCC}">
      <dsp:nvSpPr>
        <dsp:cNvPr id="0" name=""/>
        <dsp:cNvSpPr/>
      </dsp:nvSpPr>
      <dsp:spPr>
        <a:xfrm>
          <a:off x="1355324" y="1469116"/>
          <a:ext cx="4905775" cy="1173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89" tIns="124189" rIns="124189" bIns="12418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Students can group themselves to make a project</a:t>
          </a:r>
          <a:endParaRPr lang="en-US" sz="1800" kern="1200" dirty="0"/>
        </a:p>
      </dsp:txBody>
      <dsp:txXfrm>
        <a:off x="1355324" y="1469116"/>
        <a:ext cx="4905775" cy="1173440"/>
      </dsp:txXfrm>
    </dsp:sp>
    <dsp:sp modelId="{3BD0BB47-E095-4C39-B1C4-C61CACF0F27E}">
      <dsp:nvSpPr>
        <dsp:cNvPr id="0" name=""/>
        <dsp:cNvSpPr/>
      </dsp:nvSpPr>
      <dsp:spPr>
        <a:xfrm>
          <a:off x="0" y="2935917"/>
          <a:ext cx="6261100" cy="11734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5B74F-C6A8-4BB1-B580-2B68645D7544}">
      <dsp:nvSpPr>
        <dsp:cNvPr id="0" name=""/>
        <dsp:cNvSpPr/>
      </dsp:nvSpPr>
      <dsp:spPr>
        <a:xfrm>
          <a:off x="354965" y="3199941"/>
          <a:ext cx="645392" cy="645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690BFB-B5C9-4861-8F60-E58C497CA11A}">
      <dsp:nvSpPr>
        <dsp:cNvPr id="0" name=""/>
        <dsp:cNvSpPr/>
      </dsp:nvSpPr>
      <dsp:spPr>
        <a:xfrm>
          <a:off x="1355324" y="2935917"/>
          <a:ext cx="4905775" cy="1173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89" tIns="124189" rIns="124189" bIns="12418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Project Topics selected will be sent to a waitlist which will be approved or rejected by the respective Department Heads</a:t>
          </a:r>
          <a:endParaRPr lang="en-US" sz="1800" kern="1200" dirty="0"/>
        </a:p>
      </dsp:txBody>
      <dsp:txXfrm>
        <a:off x="1355324" y="2935917"/>
        <a:ext cx="4905775" cy="1173440"/>
      </dsp:txXfrm>
    </dsp:sp>
    <dsp:sp modelId="{0C568F93-701B-410A-97E2-F50FFB2B6C16}">
      <dsp:nvSpPr>
        <dsp:cNvPr id="0" name=""/>
        <dsp:cNvSpPr/>
      </dsp:nvSpPr>
      <dsp:spPr>
        <a:xfrm>
          <a:off x="0" y="4402718"/>
          <a:ext cx="6261100" cy="11734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2ADE66-6336-47C6-8797-DFC4AD10BA35}">
      <dsp:nvSpPr>
        <dsp:cNvPr id="0" name=""/>
        <dsp:cNvSpPr/>
      </dsp:nvSpPr>
      <dsp:spPr>
        <a:xfrm>
          <a:off x="354965" y="4666742"/>
          <a:ext cx="645392" cy="645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F6A62-CE04-4619-9718-400ADD461EA5}">
      <dsp:nvSpPr>
        <dsp:cNvPr id="0" name=""/>
        <dsp:cNvSpPr/>
      </dsp:nvSpPr>
      <dsp:spPr>
        <a:xfrm>
          <a:off x="1355324" y="4402718"/>
          <a:ext cx="4905775" cy="1173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89" tIns="124189" rIns="124189" bIns="12418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Students will have to update their progress at least once a week </a:t>
          </a:r>
          <a:endParaRPr lang="en-US" sz="1800" kern="1200" dirty="0"/>
        </a:p>
      </dsp:txBody>
      <dsp:txXfrm>
        <a:off x="1355324" y="4402718"/>
        <a:ext cx="4905775" cy="11734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213EB-E3B8-49E9-8768-79DA67BB47D8}">
      <dsp:nvSpPr>
        <dsp:cNvPr id="0" name=""/>
        <dsp:cNvSpPr/>
      </dsp:nvSpPr>
      <dsp:spPr>
        <a:xfrm>
          <a:off x="0" y="2315"/>
          <a:ext cx="6261100" cy="11734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6B22FB-6B77-4932-AC7B-800C0A97FDD5}">
      <dsp:nvSpPr>
        <dsp:cNvPr id="0" name=""/>
        <dsp:cNvSpPr/>
      </dsp:nvSpPr>
      <dsp:spPr>
        <a:xfrm>
          <a:off x="354965" y="266339"/>
          <a:ext cx="645392" cy="645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6C7FD5-0A72-413E-B86E-C7E8A6AE990E}">
      <dsp:nvSpPr>
        <dsp:cNvPr id="0" name=""/>
        <dsp:cNvSpPr/>
      </dsp:nvSpPr>
      <dsp:spPr>
        <a:xfrm>
          <a:off x="1355324" y="2315"/>
          <a:ext cx="4905775" cy="1173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89" tIns="124189" rIns="124189" bIns="12418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Respective Professors will have to track the students’ projects</a:t>
          </a:r>
          <a:endParaRPr lang="en-US" sz="2200" kern="1200" dirty="0"/>
        </a:p>
      </dsp:txBody>
      <dsp:txXfrm>
        <a:off x="1355324" y="2315"/>
        <a:ext cx="4905775" cy="1173440"/>
      </dsp:txXfrm>
    </dsp:sp>
    <dsp:sp modelId="{FE05E892-5ABB-408A-B04D-9E3DE017855C}">
      <dsp:nvSpPr>
        <dsp:cNvPr id="0" name=""/>
        <dsp:cNvSpPr/>
      </dsp:nvSpPr>
      <dsp:spPr>
        <a:xfrm>
          <a:off x="0" y="1469116"/>
          <a:ext cx="6261100" cy="11734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99B688-1A53-46D5-A257-355E0C66C49B}">
      <dsp:nvSpPr>
        <dsp:cNvPr id="0" name=""/>
        <dsp:cNvSpPr/>
      </dsp:nvSpPr>
      <dsp:spPr>
        <a:xfrm>
          <a:off x="354965" y="1733140"/>
          <a:ext cx="645392" cy="645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CFBD6-53B1-4144-9755-AB1C2C4786D4}">
      <dsp:nvSpPr>
        <dsp:cNvPr id="0" name=""/>
        <dsp:cNvSpPr/>
      </dsp:nvSpPr>
      <dsp:spPr>
        <a:xfrm>
          <a:off x="1355324" y="1469116"/>
          <a:ext cx="4905775" cy="1173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89" tIns="124189" rIns="124189" bIns="12418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They will get a prompt when the projects get completed 30%, 60% and 100%</a:t>
          </a:r>
          <a:endParaRPr lang="en-US" sz="2200" kern="1200" dirty="0"/>
        </a:p>
      </dsp:txBody>
      <dsp:txXfrm>
        <a:off x="1355324" y="1469116"/>
        <a:ext cx="4905775" cy="1173440"/>
      </dsp:txXfrm>
    </dsp:sp>
    <dsp:sp modelId="{11348585-3055-4FC1-922D-5F47B266D8ED}">
      <dsp:nvSpPr>
        <dsp:cNvPr id="0" name=""/>
        <dsp:cNvSpPr/>
      </dsp:nvSpPr>
      <dsp:spPr>
        <a:xfrm>
          <a:off x="0" y="2935917"/>
          <a:ext cx="6261100" cy="11734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FD9FB2-FB2E-4D46-9F29-25E42CF8CAD2}">
      <dsp:nvSpPr>
        <dsp:cNvPr id="0" name=""/>
        <dsp:cNvSpPr/>
      </dsp:nvSpPr>
      <dsp:spPr>
        <a:xfrm>
          <a:off x="354965" y="3199941"/>
          <a:ext cx="645392" cy="645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FF8BC-5F53-47C5-B406-DFE81D8BBDB1}">
      <dsp:nvSpPr>
        <dsp:cNvPr id="0" name=""/>
        <dsp:cNvSpPr/>
      </dsp:nvSpPr>
      <dsp:spPr>
        <a:xfrm>
          <a:off x="1355324" y="2935917"/>
          <a:ext cx="4905775" cy="1173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89" tIns="124189" rIns="124189" bIns="12418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Professors will have to give their reviews for the same</a:t>
          </a:r>
          <a:endParaRPr lang="en-US" sz="2200" kern="1200" dirty="0"/>
        </a:p>
      </dsp:txBody>
      <dsp:txXfrm>
        <a:off x="1355324" y="2935917"/>
        <a:ext cx="4905775" cy="1173440"/>
      </dsp:txXfrm>
    </dsp:sp>
    <dsp:sp modelId="{D26A8838-BF4C-4D01-A83B-96FD169829A9}">
      <dsp:nvSpPr>
        <dsp:cNvPr id="0" name=""/>
        <dsp:cNvSpPr/>
      </dsp:nvSpPr>
      <dsp:spPr>
        <a:xfrm>
          <a:off x="0" y="4402718"/>
          <a:ext cx="6261100" cy="11734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ACAE5-49C1-4F85-BBE5-F2E23F767FA2}">
      <dsp:nvSpPr>
        <dsp:cNvPr id="0" name=""/>
        <dsp:cNvSpPr/>
      </dsp:nvSpPr>
      <dsp:spPr>
        <a:xfrm>
          <a:off x="354965" y="4666742"/>
          <a:ext cx="645392" cy="645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6252D-BE26-417B-B5C1-434F9B1063A0}">
      <dsp:nvSpPr>
        <dsp:cNvPr id="0" name=""/>
        <dsp:cNvSpPr/>
      </dsp:nvSpPr>
      <dsp:spPr>
        <a:xfrm>
          <a:off x="1355324" y="4402718"/>
          <a:ext cx="4905775" cy="1173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89" tIns="124189" rIns="124189" bIns="12418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Students can contact the professors through </a:t>
          </a:r>
          <a:r>
            <a:rPr lang="en-IN" sz="2200" b="1" kern="1200" dirty="0" err="1"/>
            <a:t>EduTrack</a:t>
          </a:r>
          <a:r>
            <a:rPr lang="en-IN" sz="2200" b="1" kern="1200" dirty="0"/>
            <a:t> to ask trivial questions</a:t>
          </a:r>
          <a:endParaRPr lang="en-US" sz="2200" kern="1200" dirty="0"/>
        </a:p>
      </dsp:txBody>
      <dsp:txXfrm>
        <a:off x="1355324" y="4402718"/>
        <a:ext cx="4905775" cy="11734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52890-CC5A-4EA5-87B7-F7969A35E4DA}">
      <dsp:nvSpPr>
        <dsp:cNvPr id="0" name=""/>
        <dsp:cNvSpPr/>
      </dsp:nvSpPr>
      <dsp:spPr>
        <a:xfrm>
          <a:off x="710480" y="803114"/>
          <a:ext cx="1063986" cy="1063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A7C36-86AA-48E7-86BD-C7FC5C0D6E6A}">
      <dsp:nvSpPr>
        <dsp:cNvPr id="0" name=""/>
        <dsp:cNvSpPr/>
      </dsp:nvSpPr>
      <dsp:spPr>
        <a:xfrm>
          <a:off x="92691" y="2088700"/>
          <a:ext cx="2364415" cy="1196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/>
            <a:t>Students with a </a:t>
          </a:r>
          <a:r>
            <a:rPr lang="en-IN" sz="2400" b="1" kern="1200" err="1"/>
            <a:t>startup</a:t>
          </a:r>
          <a:r>
            <a:rPr lang="en-IN" sz="2400" b="1" kern="1200"/>
            <a:t> can recruit students for the same</a:t>
          </a:r>
          <a:endParaRPr lang="en-US" sz="2400" kern="1200"/>
        </a:p>
      </dsp:txBody>
      <dsp:txXfrm>
        <a:off x="92691" y="2088700"/>
        <a:ext cx="2364415" cy="1196667"/>
      </dsp:txXfrm>
    </dsp:sp>
    <dsp:sp modelId="{E3A7B08C-20BC-40A2-8916-C4539A8A4DA7}">
      <dsp:nvSpPr>
        <dsp:cNvPr id="0" name=""/>
        <dsp:cNvSpPr/>
      </dsp:nvSpPr>
      <dsp:spPr>
        <a:xfrm>
          <a:off x="3494233" y="819840"/>
          <a:ext cx="1063986" cy="1063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6A6A5-C6C2-45D2-AFA4-44E7DCA29A5F}">
      <dsp:nvSpPr>
        <dsp:cNvPr id="0" name=""/>
        <dsp:cNvSpPr/>
      </dsp:nvSpPr>
      <dsp:spPr>
        <a:xfrm>
          <a:off x="2843759" y="2123667"/>
          <a:ext cx="2364415" cy="1196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err="1"/>
            <a:t>Internhsip</a:t>
          </a:r>
          <a:r>
            <a:rPr lang="en-IN" sz="2200" b="1" kern="1200"/>
            <a:t> opportunities for 3</a:t>
          </a:r>
          <a:r>
            <a:rPr lang="en-IN" sz="2200" b="1" kern="1200" baseline="30000"/>
            <a:t>rd</a:t>
          </a:r>
          <a:r>
            <a:rPr lang="en-IN" sz="2200" b="1" kern="1200"/>
            <a:t> year students</a:t>
          </a:r>
          <a:endParaRPr lang="en-US" sz="2200" kern="1200"/>
        </a:p>
      </dsp:txBody>
      <dsp:txXfrm>
        <a:off x="2843759" y="2123667"/>
        <a:ext cx="2364415" cy="1196667"/>
      </dsp:txXfrm>
    </dsp:sp>
    <dsp:sp modelId="{24F5A85C-604E-4BF8-90A5-CD2B8A6DA3FD}">
      <dsp:nvSpPr>
        <dsp:cNvPr id="0" name=""/>
        <dsp:cNvSpPr/>
      </dsp:nvSpPr>
      <dsp:spPr>
        <a:xfrm>
          <a:off x="6272420" y="866448"/>
          <a:ext cx="1063986" cy="1063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6911E-8E1A-419D-9BE6-00A1B09D49FC}">
      <dsp:nvSpPr>
        <dsp:cNvPr id="0" name=""/>
        <dsp:cNvSpPr/>
      </dsp:nvSpPr>
      <dsp:spPr>
        <a:xfrm>
          <a:off x="5601896" y="2405760"/>
          <a:ext cx="2364415" cy="1010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Queuing for Atal Incubation Centre</a:t>
          </a:r>
          <a:endParaRPr lang="en-US" sz="2200" kern="1200" dirty="0"/>
        </a:p>
      </dsp:txBody>
      <dsp:txXfrm>
        <a:off x="5601896" y="2405760"/>
        <a:ext cx="2364415" cy="1010238"/>
      </dsp:txXfrm>
    </dsp:sp>
    <dsp:sp modelId="{A71DED20-6F35-4C43-87A0-E7BC80F41E98}">
      <dsp:nvSpPr>
        <dsp:cNvPr id="0" name=""/>
        <dsp:cNvSpPr/>
      </dsp:nvSpPr>
      <dsp:spPr>
        <a:xfrm>
          <a:off x="9050608" y="819840"/>
          <a:ext cx="1063986" cy="10639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2BAA7-1BD8-4E36-A4AB-88AF9B85E436}">
      <dsp:nvSpPr>
        <dsp:cNvPr id="0" name=""/>
        <dsp:cNvSpPr/>
      </dsp:nvSpPr>
      <dsp:spPr>
        <a:xfrm>
          <a:off x="8430942" y="2261415"/>
          <a:ext cx="2364415" cy="1196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Opportunity for being Research Assistant</a:t>
          </a:r>
          <a:endParaRPr lang="en-US" sz="2200" kern="1200" dirty="0"/>
        </a:p>
      </dsp:txBody>
      <dsp:txXfrm>
        <a:off x="8430942" y="2261415"/>
        <a:ext cx="2364415" cy="11966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FF81A-0557-4FC1-A51A-78EC7499029F}">
      <dsp:nvSpPr>
        <dsp:cNvPr id="0" name=""/>
        <dsp:cNvSpPr/>
      </dsp:nvSpPr>
      <dsp:spPr>
        <a:xfrm>
          <a:off x="0" y="1757"/>
          <a:ext cx="1083064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3367ED-B106-4DEB-A600-3E4EF7AF0E10}">
      <dsp:nvSpPr>
        <dsp:cNvPr id="0" name=""/>
        <dsp:cNvSpPr/>
      </dsp:nvSpPr>
      <dsp:spPr>
        <a:xfrm>
          <a:off x="0" y="1757"/>
          <a:ext cx="10830641" cy="1198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700" kern="1200"/>
            <a:t>Website</a:t>
          </a:r>
          <a:endParaRPr lang="en-US" sz="5700" kern="1200"/>
        </a:p>
      </dsp:txBody>
      <dsp:txXfrm>
        <a:off x="0" y="1757"/>
        <a:ext cx="10830641" cy="1198449"/>
      </dsp:txXfrm>
    </dsp:sp>
    <dsp:sp modelId="{87FC89EB-D7AE-48DC-A43F-CA93EC54F7BB}">
      <dsp:nvSpPr>
        <dsp:cNvPr id="0" name=""/>
        <dsp:cNvSpPr/>
      </dsp:nvSpPr>
      <dsp:spPr>
        <a:xfrm>
          <a:off x="0" y="1200206"/>
          <a:ext cx="1083064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02ECFD-573D-48BF-BE6B-2E9F1BFD87AA}">
      <dsp:nvSpPr>
        <dsp:cNvPr id="0" name=""/>
        <dsp:cNvSpPr/>
      </dsp:nvSpPr>
      <dsp:spPr>
        <a:xfrm>
          <a:off x="0" y="1200206"/>
          <a:ext cx="10830641" cy="1198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700" kern="1200"/>
            <a:t>App (Android and iOS)</a:t>
          </a:r>
          <a:endParaRPr lang="en-US" sz="5700" kern="1200"/>
        </a:p>
      </dsp:txBody>
      <dsp:txXfrm>
        <a:off x="0" y="1200206"/>
        <a:ext cx="10830641" cy="1198449"/>
      </dsp:txXfrm>
    </dsp:sp>
    <dsp:sp modelId="{6E08413D-94F8-4BC6-B32D-B43A679BBA7B}">
      <dsp:nvSpPr>
        <dsp:cNvPr id="0" name=""/>
        <dsp:cNvSpPr/>
      </dsp:nvSpPr>
      <dsp:spPr>
        <a:xfrm>
          <a:off x="0" y="2398656"/>
          <a:ext cx="1083064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CBB7C-47B6-4121-B938-AEC4B07C0071}">
      <dsp:nvSpPr>
        <dsp:cNvPr id="0" name=""/>
        <dsp:cNvSpPr/>
      </dsp:nvSpPr>
      <dsp:spPr>
        <a:xfrm>
          <a:off x="0" y="2398656"/>
          <a:ext cx="10830641" cy="1198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700" kern="1200"/>
            <a:t>Desktop Application</a:t>
          </a:r>
          <a:endParaRPr lang="en-US" sz="5700" kern="1200"/>
        </a:p>
      </dsp:txBody>
      <dsp:txXfrm>
        <a:off x="0" y="2398656"/>
        <a:ext cx="10830641" cy="1198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E9A1-B858-45A2-90F4-34802C815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49385-D907-4E48-A592-01F234337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CFD7C-57BD-4B60-849A-D8B32775A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6AE1E-31D3-4A52-BF88-5DB15E291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8B3A5-5EFA-4C53-AF02-1F8D7876C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9331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0606-1065-4883-9DED-F4446C143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1C1E75-95F8-4FD8-B106-9F39B86CC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E3CCE-A605-4CE5-BD08-899867C45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C7DCE-6A1F-493A-8BA1-FF3616D68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0366A-DCDE-436B-8ABC-DEA61CF4F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7780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62F9CC-9DF0-4BEA-AF81-329043C391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4599DB-3987-42F9-8113-B167D7B32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D5883-9172-405F-B13E-6F3F7D188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27E52-D7FC-4F31-A2CD-3188948FE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E263C-7E37-4147-9713-66B69FF2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4567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399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4496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110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657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2181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6797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24977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7066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7708-CF32-42CD-BF71-2A6F375D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00176-ED14-4F58-B0D8-67ABA9691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DF282-348F-40DE-A5A1-121BAB4C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E81E9-B81F-40DC-B70B-9CC5BFD54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A3B2F-AB57-4F9C-A74C-B79B57E0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34966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65817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9706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1497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14124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1615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08222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38756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5697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45264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7973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B62F-7829-460B-9757-A76E0146C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CB350-8D01-456F-8002-EEAF76A61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718DF-711F-442B-8A92-13A0765FA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167C0-9E75-4957-B379-0A3D29C77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E941F-DD25-4428-B890-18E149E7F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00476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36286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53496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1523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59774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9765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95876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57509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78606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7149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429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7117-7666-42EA-B628-C835D593C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23118-36A1-4F09-8D72-31EC62B76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90451-A797-402B-A8B4-AA1202526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8BED5-BC5E-4A87-B526-09DC6016C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6C7E0-93DE-4073-BF84-2360FF61C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92CE2-93AE-4400-AA96-A16A67CC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1412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7804D-59C8-4581-AD5D-F4A9A30C8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43FC5-D1D8-482A-9882-0FF8C3A07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21A3D-2A90-40C2-A5EA-B2DAA11F0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1B98D7-401F-4B27-AD1F-B90021ACE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624061-881D-4A75-948A-7E2D49C2D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16900B-7107-4415-BED9-40C77B3B8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C5C50A-766C-402E-8852-174C94E97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CEBEE7-83E8-4CF7-94CD-E5E99360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2397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C3960-5678-461C-8BBD-74EF282C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E63DE-13E6-424C-9D45-ED93AADC9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79BB0-744D-40B1-883E-08BC72BE3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42A5A-05C2-4E7A-BEC5-A32C4071D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9226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FAC43F-0437-4408-B0A8-378F0349B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56DF5-B8AA-4573-9C10-888202D97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C582C-281E-4F03-9BB0-933603B0A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6429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F647-83B3-4B77-917A-2226BDF9E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5DD1B-31F1-4926-88D7-7DF2A07B8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2120E-E020-4FA6-8151-1BAF5064F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781EE-7D72-4309-839C-9EF56E323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8FBC4-68AA-4A39-AC24-256CB69D5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BE6BE-60C1-4AA4-95E3-FFEBD366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5430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C857-65F4-40A7-A095-5E176870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E94FFC-2D31-48AC-94FA-C090E84B5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A805C-BE6B-42ED-A42A-11401667B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560C1-4494-4CA7-B93B-666413E8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323CF-209A-499E-8EE5-FBC10CA90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EC649-C424-42F7-8591-555AB544B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9022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C15927-CBAF-4746-A1FE-A93DC1567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1E8FD-1A72-4B3F-A90C-EA8832757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D920F-52CA-472E-9847-AE66B1AA09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9117A-5CED-47B1-9AE9-23F9835EEA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FFD8A-D858-4DCF-95A3-50CD1963A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628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144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FFE2D-4BB4-4359-A881-1B7230BB0B46}" type="datetimeFigureOut">
              <a:rPr lang="en-IN" smtClean="0"/>
              <a:t>27-11-2021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C6A32-2CE4-48BF-8335-1D1AD51717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81846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6B16-2203-4E77-A6A2-A9661C8AEB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AF7D13-9B5F-4D35-B274-CDE4C64D17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222AE-AEDB-4339-8175-7DE80A9D4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0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A24D-9FC4-4102-A2F7-940393411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IN" dirty="0"/>
              <a:t>Market Scope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2332F9-1CB5-4D84-9FBE-13ADA7E170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1998831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859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C0EE-16D3-4BC7-A1FC-7EC968AE9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8E1C-085F-414D-AF14-E42F0C063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790319" cy="4155367"/>
          </a:xfrm>
        </p:spPr>
        <p:txBody>
          <a:bodyPr>
            <a:normAutofit/>
          </a:bodyPr>
          <a:lstStyle/>
          <a:p>
            <a:r>
              <a:rPr lang="en-IN" sz="3600" dirty="0"/>
              <a:t>Service Fee paid by the particular college to use </a:t>
            </a:r>
            <a:r>
              <a:rPr lang="en-IN" sz="3600" dirty="0" err="1"/>
              <a:t>EduTrack</a:t>
            </a:r>
            <a:endParaRPr lang="en-IN" sz="3600" dirty="0"/>
          </a:p>
          <a:p>
            <a:r>
              <a:rPr lang="en-IN" sz="3600" dirty="0"/>
              <a:t>Ads of the particular College </a:t>
            </a:r>
            <a:r>
              <a:rPr lang="en-IN" sz="3600" dirty="0" err="1"/>
              <a:t>Startups</a:t>
            </a:r>
            <a:r>
              <a:rPr lang="en-IN" sz="3600" dirty="0"/>
              <a:t> with minimum price (only one per screen)</a:t>
            </a:r>
          </a:p>
          <a:p>
            <a:r>
              <a:rPr lang="en-IN" sz="3600" dirty="0"/>
              <a:t>Donations</a:t>
            </a:r>
          </a:p>
          <a:p>
            <a:pPr marL="0" indent="0">
              <a:buNone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886371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7BB63-DF92-4D10-A751-0C5EA5D4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Competitors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AAE78-697E-428D-ABD0-A6667DA82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So basically </a:t>
            </a:r>
            <a:r>
              <a:rPr lang="en-IN" sz="2800" b="1" dirty="0" err="1"/>
              <a:t>EduTrack</a:t>
            </a:r>
            <a:r>
              <a:rPr lang="en-IN" sz="2800" b="1" dirty="0"/>
              <a:t> </a:t>
            </a:r>
            <a:r>
              <a:rPr lang="en-IN" sz="2800" dirty="0"/>
              <a:t>has only one competitor (most probably (: ) which is called OpenProject.org</a:t>
            </a:r>
          </a:p>
          <a:p>
            <a:endParaRPr lang="en-IN" sz="2800" dirty="0"/>
          </a:p>
          <a:p>
            <a:r>
              <a:rPr lang="en-IN" sz="2800" b="1" dirty="0"/>
              <a:t>“</a:t>
            </a:r>
            <a:r>
              <a:rPr lang="en-US" sz="2800" b="1" dirty="0"/>
              <a:t>Link faculties, students and project teams in a central web-based project management system for universities - for project work or administration.”</a:t>
            </a:r>
            <a:endParaRPr lang="en-IN" sz="2800" b="1" dirty="0"/>
          </a:p>
          <a:p>
            <a:endParaRPr lang="en-IN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47063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7F82-E8DE-4A02-9AFE-E8C1F4889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802733-B00B-493E-81D1-75D4FA4291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51D5947B-54CB-4D94-B528-7B5E8EED5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180"/>
            <a:ext cx="12192000" cy="610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92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45AD9C-F21B-4046-AF68-07A246947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F5BD6E-AB48-4A2D-AA03-D787D54FA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21115A-B66A-4D35-9D9F-97A91D887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3704"/>
            <a:ext cx="10437812" cy="3211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C72B1C-D4EE-45CF-A99C-0AD017C41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7BB63-DF92-4D10-A751-0C5EA5D40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53230"/>
            <a:ext cx="9613861" cy="108093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Advantages over the Competitors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8AB44AF-E52F-46C5-8C2C-8487AC8B1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5B2FDF3-1FF8-4FBF-842A-4EA5719F3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9003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389DEC8-49B8-4778-BB47-FF48E8C5B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85714"/>
            <a:ext cx="10437812" cy="32116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F550B33-5759-49FD-90FC-11EA4ED58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AAE78-697E-428D-ABD0-A6667DA82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437831"/>
            <a:ext cx="10141782" cy="344788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FFFFFF"/>
                </a:solidFill>
              </a:rPr>
              <a:t>Our advantage is basically that we focus on Teacher or College and Student Collaboration while our competitor covers all aspects of projects and not just college ones</a:t>
            </a:r>
          </a:p>
          <a:p>
            <a:r>
              <a:rPr lang="en-IN" dirty="0" err="1">
                <a:solidFill>
                  <a:srgbClr val="FFFFFF"/>
                </a:solidFill>
              </a:rPr>
              <a:t>EduTrack</a:t>
            </a:r>
            <a:r>
              <a:rPr lang="en-IN" dirty="0">
                <a:solidFill>
                  <a:srgbClr val="FFFFFF"/>
                </a:solidFill>
              </a:rPr>
              <a:t> is basically clutter free</a:t>
            </a:r>
          </a:p>
          <a:p>
            <a:r>
              <a:rPr lang="en-IN" b="1" dirty="0">
                <a:solidFill>
                  <a:srgbClr val="FFFFFF"/>
                </a:solidFill>
              </a:rPr>
              <a:t>It is also very </a:t>
            </a:r>
            <a:r>
              <a:rPr lang="en-IN" sz="3200" b="1" dirty="0">
                <a:solidFill>
                  <a:srgbClr val="FFFFFF"/>
                </a:solidFill>
              </a:rPr>
              <a:t>cost-effective</a:t>
            </a:r>
            <a:r>
              <a:rPr lang="en-IN" b="1" dirty="0">
                <a:solidFill>
                  <a:srgbClr val="FFFFFF"/>
                </a:solidFill>
              </a:rPr>
              <a:t> as the student does not really have to pay any fee and the small fee that we collect is Paid by the College</a:t>
            </a:r>
          </a:p>
          <a:p>
            <a:r>
              <a:rPr lang="en-IN" b="1" dirty="0">
                <a:solidFill>
                  <a:srgbClr val="FFFFFF"/>
                </a:solidFill>
              </a:rPr>
              <a:t>The Ads showed on the page is also of a </a:t>
            </a:r>
            <a:r>
              <a:rPr lang="en-IN" b="1" dirty="0" err="1">
                <a:solidFill>
                  <a:srgbClr val="FFFFFF"/>
                </a:solidFill>
              </a:rPr>
              <a:t>startup</a:t>
            </a:r>
            <a:r>
              <a:rPr lang="en-IN" b="1" dirty="0">
                <a:solidFill>
                  <a:srgbClr val="FFFFFF"/>
                </a:solidFill>
              </a:rPr>
              <a:t> of the particular college of the student or professor</a:t>
            </a:r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398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D0914-4F77-445E-A4B2-2192D3DCF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b="1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1CAD7-FB4E-4FEF-BFB9-FEC25B236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842623"/>
            <a:ext cx="5536001" cy="31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49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4B4D6-9D1F-4649-A27E-5FAE07EE4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13500" r="25" b="11500"/>
          <a:stretch/>
        </p:blipFill>
        <p:spPr>
          <a:xfrm>
            <a:off x="-3047" y="5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A367F-D62F-4BD0-8B03-19D7609E1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83310"/>
            <a:ext cx="10058400" cy="17166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5200" b="1" dirty="0">
                <a:solidFill>
                  <a:srgbClr val="FFFFFF"/>
                </a:solidFill>
              </a:rPr>
              <a:t>Problem Statement :</a:t>
            </a:r>
            <a:br>
              <a:rPr lang="en-IN" sz="5200" b="1" dirty="0">
                <a:solidFill>
                  <a:srgbClr val="FFFFFF"/>
                </a:solidFill>
              </a:rPr>
            </a:br>
            <a:r>
              <a:rPr lang="en-IN" sz="5200" b="1" dirty="0">
                <a:solidFill>
                  <a:srgbClr val="FFFFFF"/>
                </a:solidFill>
              </a:rPr>
              <a:t>Project Co-Ordination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0F885-0A6E-4826-B43C-2BF8F6931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6559" y="2011680"/>
            <a:ext cx="8818881" cy="43891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sz="2800" dirty="0">
                <a:solidFill>
                  <a:srgbClr val="FFFFFF"/>
                </a:solidFill>
              </a:rPr>
              <a:t>In final year of college, students need to build a good project with a faculty. For the college it is difficult to manage, view &amp; approve a project. Build a portal where teachers can first approve the project that students want to build and then track all the progress till the project is submitted.</a:t>
            </a:r>
            <a:endParaRPr lang="en-IN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61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A9BAA-F2BF-480A-AC22-BECBD118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IN" sz="5400" b="1" dirty="0"/>
              <a:t>Solution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234EB8-F588-4178-A0DC-AD43CAEE0E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214020"/>
              </p:ext>
            </p:extLst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3716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A7C4BB1-CCBD-4359-9A31-A7FFF464B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A96E7A-3E60-441A-867C-0F3EF03A1620}"/>
              </a:ext>
            </a:extLst>
          </p:cNvPr>
          <p:cNvSpPr/>
          <p:nvPr/>
        </p:nvSpPr>
        <p:spPr>
          <a:xfrm>
            <a:off x="2604856" y="2967335"/>
            <a:ext cx="69822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Business Model Canvas</a:t>
            </a:r>
          </a:p>
        </p:txBody>
      </p:sp>
    </p:spTree>
    <p:extLst>
      <p:ext uri="{BB962C8B-B14F-4D97-AF65-F5344CB8AC3E}">
        <p14:creationId xmlns:p14="http://schemas.microsoft.com/office/powerpoint/2010/main" val="540683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A9BAA-F2BF-480A-AC22-BECBD118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0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IN" sz="4400" b="1" dirty="0"/>
              <a:t>How it works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5423D9-7170-4864-A315-49E3ECF3C7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2596729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97199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A9BAA-F2BF-480A-AC22-BECBD118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04" y="2078517"/>
            <a:ext cx="3881519" cy="2661052"/>
          </a:xfrm>
        </p:spPr>
        <p:txBody>
          <a:bodyPr>
            <a:normAutofit/>
          </a:bodyPr>
          <a:lstStyle/>
          <a:p>
            <a:pPr algn="r"/>
            <a:r>
              <a:rPr lang="en-IN" sz="4400" b="1" dirty="0"/>
              <a:t>How it works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C6BD56-5BA5-4AE1-B066-29EAADFD3D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203730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26673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AA8F-0A2A-4DB8-844C-FDF333B35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/>
              <a:t>Flowchart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FA6F8F2-3A30-4FF7-83F3-566C24665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574" y="-77060"/>
            <a:ext cx="7131186" cy="7012120"/>
          </a:xfrm>
        </p:spPr>
      </p:pic>
    </p:spTree>
    <p:extLst>
      <p:ext uri="{BB962C8B-B14F-4D97-AF65-F5344CB8AC3E}">
        <p14:creationId xmlns:p14="http://schemas.microsoft.com/office/powerpoint/2010/main" val="1893976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A74A-7009-4A17-8D58-960015F69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IN" b="1" dirty="0"/>
              <a:t>Future Scope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BEAFEFD-F24E-4D26-A7AD-C61D40C5A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931998"/>
              </p:ext>
            </p:extLst>
          </p:nvPr>
        </p:nvGraphicFramePr>
        <p:xfrm>
          <a:off x="681037" y="2336800"/>
          <a:ext cx="10830641" cy="4338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9934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926CB-9484-4501-B5E2-3D00A3310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063262"/>
            <a:ext cx="3739278" cy="2661138"/>
          </a:xfrm>
        </p:spPr>
        <p:txBody>
          <a:bodyPr anchor="ctr">
            <a:normAutofit/>
          </a:bodyPr>
          <a:lstStyle/>
          <a:p>
            <a:r>
              <a:rPr lang="en-IN" sz="6600" dirty="0"/>
              <a:t>Target Market</a:t>
            </a:r>
          </a:p>
        </p:txBody>
      </p:sp>
      <p:pic>
        <p:nvPicPr>
          <p:cNvPr id="5" name="Graphic 6" descr="Bullseye">
            <a:extLst>
              <a:ext uri="{FF2B5EF4-FFF2-40B4-BE49-F238E27FC236}">
                <a16:creationId xmlns:a16="http://schemas.microsoft.com/office/drawing/2014/main" id="{70623F3D-1FEB-4AD0-BE9B-866BAED75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6167" y="640080"/>
            <a:ext cx="5577840" cy="557784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9A7361D-CF53-4636-8F3D-8604E2885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3353" y="436147"/>
            <a:ext cx="5743468" cy="5375373"/>
          </a:xfrm>
        </p:spPr>
        <p:txBody>
          <a:bodyPr anchor="ctr">
            <a:normAutofit/>
          </a:bodyPr>
          <a:lstStyle/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3200" b="1" dirty="0"/>
              <a:t>Universities or Colleges facing problems managing Minor and Major Projects</a:t>
            </a:r>
          </a:p>
        </p:txBody>
      </p:sp>
    </p:spTree>
    <p:extLst>
      <p:ext uri="{BB962C8B-B14F-4D97-AF65-F5344CB8AC3E}">
        <p14:creationId xmlns:p14="http://schemas.microsoft.com/office/powerpoint/2010/main" val="2795485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s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3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1530</TotalTime>
  <Words>409</Words>
  <Application>Microsoft Office PowerPoint</Application>
  <PresentationFormat>Widescreen</PresentationFormat>
  <Paragraphs>43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Corbel</vt:lpstr>
      <vt:lpstr>Trebuchet MS</vt:lpstr>
      <vt:lpstr>Office Theme</vt:lpstr>
      <vt:lpstr>Basis</vt:lpstr>
      <vt:lpstr>Berlin</vt:lpstr>
      <vt:lpstr>PowerPoint Presentation</vt:lpstr>
      <vt:lpstr>Problem Statement : Project Co-Ordination</vt:lpstr>
      <vt:lpstr>Solution</vt:lpstr>
      <vt:lpstr>PowerPoint Presentation</vt:lpstr>
      <vt:lpstr>How it works</vt:lpstr>
      <vt:lpstr>How it works</vt:lpstr>
      <vt:lpstr>Flowchart</vt:lpstr>
      <vt:lpstr>Future Scope</vt:lpstr>
      <vt:lpstr>Target Market</vt:lpstr>
      <vt:lpstr>Market Scope </vt:lpstr>
      <vt:lpstr>Business model</vt:lpstr>
      <vt:lpstr>Competitors</vt:lpstr>
      <vt:lpstr>PowerPoint Presentation</vt:lpstr>
      <vt:lpstr>Advantages over the Competitors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Kumar Singh</dc:creator>
  <cp:lastModifiedBy>Akash Kumar Singh</cp:lastModifiedBy>
  <cp:revision>2</cp:revision>
  <dcterms:created xsi:type="dcterms:W3CDTF">2021-11-27T11:33:49Z</dcterms:created>
  <dcterms:modified xsi:type="dcterms:W3CDTF">2021-11-28T13:21:04Z</dcterms:modified>
</cp:coreProperties>
</file>